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3"/>
  </p:notesMasterIdLst>
  <p:sldIdLst>
    <p:sldId id="256" r:id="rId2"/>
    <p:sldId id="980" r:id="rId3"/>
    <p:sldId id="303" r:id="rId4"/>
    <p:sldId id="302" r:id="rId5"/>
    <p:sldId id="264" r:id="rId6"/>
    <p:sldId id="298" r:id="rId7"/>
    <p:sldId id="300" r:id="rId8"/>
    <p:sldId id="843" r:id="rId9"/>
    <p:sldId id="367" r:id="rId10"/>
    <p:sldId id="766" r:id="rId11"/>
    <p:sldId id="768" r:id="rId12"/>
    <p:sldId id="258" r:id="rId13"/>
    <p:sldId id="904" r:id="rId14"/>
    <p:sldId id="260" r:id="rId15"/>
    <p:sldId id="343" r:id="rId16"/>
    <p:sldId id="261" r:id="rId17"/>
    <p:sldId id="535" r:id="rId18"/>
    <p:sldId id="262" r:id="rId19"/>
    <p:sldId id="391" r:id="rId20"/>
    <p:sldId id="392" r:id="rId21"/>
    <p:sldId id="393" r:id="rId22"/>
    <p:sldId id="394" r:id="rId23"/>
    <p:sldId id="395" r:id="rId24"/>
    <p:sldId id="396" r:id="rId25"/>
    <p:sldId id="397" r:id="rId26"/>
    <p:sldId id="398" r:id="rId27"/>
    <p:sldId id="399" r:id="rId28"/>
    <p:sldId id="819" r:id="rId29"/>
    <p:sldId id="820" r:id="rId30"/>
    <p:sldId id="821" r:id="rId31"/>
    <p:sldId id="822" r:id="rId32"/>
    <p:sldId id="823" r:id="rId33"/>
    <p:sldId id="400" r:id="rId34"/>
    <p:sldId id="792" r:id="rId35"/>
    <p:sldId id="769" r:id="rId36"/>
    <p:sldId id="770" r:id="rId37"/>
    <p:sldId id="771" r:id="rId38"/>
    <p:sldId id="772" r:id="rId39"/>
    <p:sldId id="773" r:id="rId40"/>
    <p:sldId id="774" r:id="rId41"/>
    <p:sldId id="368" r:id="rId42"/>
    <p:sldId id="263" r:id="rId43"/>
    <p:sldId id="304" r:id="rId44"/>
    <p:sldId id="305" r:id="rId45"/>
    <p:sldId id="306" r:id="rId46"/>
    <p:sldId id="526" r:id="rId47"/>
    <p:sldId id="307" r:id="rId48"/>
    <p:sldId id="308" r:id="rId49"/>
    <p:sldId id="369" r:id="rId50"/>
    <p:sldId id="310" r:id="rId51"/>
    <p:sldId id="311" r:id="rId52"/>
    <p:sldId id="312" r:id="rId53"/>
    <p:sldId id="313" r:id="rId54"/>
    <p:sldId id="793" r:id="rId55"/>
    <p:sldId id="794" r:id="rId56"/>
    <p:sldId id="523" r:id="rId57"/>
    <p:sldId id="524" r:id="rId58"/>
    <p:sldId id="525" r:id="rId59"/>
    <p:sldId id="351" r:id="rId60"/>
    <p:sldId id="352" r:id="rId61"/>
    <p:sldId id="795" r:id="rId62"/>
    <p:sldId id="853" r:id="rId63"/>
    <p:sldId id="854" r:id="rId64"/>
    <p:sldId id="796" r:id="rId65"/>
    <p:sldId id="797" r:id="rId66"/>
    <p:sldId id="798" r:id="rId67"/>
    <p:sldId id="908" r:id="rId68"/>
    <p:sldId id="905" r:id="rId69"/>
    <p:sldId id="907" r:id="rId70"/>
    <p:sldId id="799" r:id="rId71"/>
    <p:sldId id="913" r:id="rId72"/>
    <p:sldId id="914" r:id="rId73"/>
    <p:sldId id="371" r:id="rId74"/>
    <p:sldId id="314" r:id="rId75"/>
    <p:sldId id="315" r:id="rId76"/>
    <p:sldId id="316" r:id="rId77"/>
    <p:sldId id="847" r:id="rId78"/>
    <p:sldId id="317" r:id="rId79"/>
    <p:sldId id="318" r:id="rId80"/>
    <p:sldId id="534" r:id="rId81"/>
    <p:sldId id="813" r:id="rId82"/>
    <p:sldId id="814" r:id="rId83"/>
    <p:sldId id="852" r:id="rId84"/>
    <p:sldId id="816" r:id="rId85"/>
    <p:sldId id="319" r:id="rId86"/>
    <p:sldId id="817" r:id="rId87"/>
    <p:sldId id="818" r:id="rId88"/>
    <p:sldId id="320" r:id="rId89"/>
    <p:sldId id="321" r:id="rId90"/>
    <p:sldId id="322" r:id="rId91"/>
    <p:sldId id="806" r:id="rId92"/>
    <p:sldId id="805" r:id="rId93"/>
    <p:sldId id="807" r:id="rId94"/>
    <p:sldId id="370" r:id="rId95"/>
    <p:sldId id="903" r:id="rId96"/>
    <p:sldId id="323" r:id="rId97"/>
    <p:sldId id="324" r:id="rId98"/>
    <p:sldId id="947" r:id="rId99"/>
    <p:sldId id="325" r:id="rId100"/>
    <p:sldId id="372" r:id="rId101"/>
    <p:sldId id="917" r:id="rId102"/>
    <p:sldId id="918" r:id="rId103"/>
    <p:sldId id="919" r:id="rId104"/>
    <p:sldId id="326" r:id="rId105"/>
    <p:sldId id="327" r:id="rId106"/>
    <p:sldId id="328" r:id="rId107"/>
    <p:sldId id="920" r:id="rId108"/>
    <p:sldId id="860" r:id="rId109"/>
    <p:sldId id="329" r:id="rId110"/>
    <p:sldId id="330" r:id="rId111"/>
    <p:sldId id="331" r:id="rId112"/>
    <p:sldId id="332" r:id="rId113"/>
    <p:sldId id="333" r:id="rId114"/>
    <p:sldId id="334" r:id="rId115"/>
    <p:sldId id="373" r:id="rId116"/>
    <p:sldId id="775" r:id="rId117"/>
    <p:sldId id="776" r:id="rId118"/>
    <p:sldId id="335" r:id="rId119"/>
    <p:sldId id="336" r:id="rId120"/>
    <p:sldId id="777" r:id="rId121"/>
    <p:sldId id="780" r:id="rId122"/>
    <p:sldId id="778" r:id="rId123"/>
    <p:sldId id="779" r:id="rId124"/>
    <p:sldId id="337" r:id="rId125"/>
    <p:sldId id="338" r:id="rId126"/>
    <p:sldId id="339" r:id="rId127"/>
    <p:sldId id="340" r:id="rId128"/>
    <p:sldId id="765" r:id="rId129"/>
    <p:sldId id="341" r:id="rId130"/>
    <p:sldId id="786" r:id="rId131"/>
    <p:sldId id="787" r:id="rId132"/>
    <p:sldId id="353" r:id="rId133"/>
    <p:sldId id="788" r:id="rId134"/>
    <p:sldId id="531" r:id="rId135"/>
    <p:sldId id="864" r:id="rId136"/>
    <p:sldId id="354" r:id="rId137"/>
    <p:sldId id="342" r:id="rId138"/>
    <p:sldId id="781" r:id="rId139"/>
    <p:sldId id="344" r:id="rId140"/>
    <p:sldId id="345" r:id="rId141"/>
    <p:sldId id="845" r:id="rId142"/>
    <p:sldId id="347" r:id="rId143"/>
    <p:sldId id="348" r:id="rId144"/>
    <p:sldId id="349" r:id="rId145"/>
    <p:sldId id="731" r:id="rId146"/>
    <p:sldId id="851" r:id="rId147"/>
    <p:sldId id="846" r:id="rId148"/>
    <p:sldId id="350" r:id="rId149"/>
    <p:sldId id="533" r:id="rId150"/>
    <p:sldId id="355" r:id="rId151"/>
    <p:sldId id="356" r:id="rId152"/>
    <p:sldId id="357" r:id="rId153"/>
    <p:sldId id="358" r:id="rId154"/>
    <p:sldId id="359" r:id="rId155"/>
    <p:sldId id="360" r:id="rId156"/>
    <p:sldId id="361" r:id="rId157"/>
    <p:sldId id="802" r:id="rId158"/>
    <p:sldId id="801" r:id="rId159"/>
    <p:sldId id="800" r:id="rId160"/>
    <p:sldId id="532" r:id="rId161"/>
    <p:sldId id="362" r:id="rId162"/>
    <p:sldId id="363" r:id="rId163"/>
    <p:sldId id="365" r:id="rId164"/>
    <p:sldId id="803" r:id="rId165"/>
    <p:sldId id="804" r:id="rId166"/>
    <p:sldId id="366" r:id="rId167"/>
    <p:sldId id="958" r:id="rId168"/>
    <p:sldId id="789" r:id="rId169"/>
    <p:sldId id="790" r:id="rId170"/>
    <p:sldId id="855" r:id="rId171"/>
    <p:sldId id="377" r:id="rId172"/>
    <p:sldId id="782" r:id="rId173"/>
    <p:sldId id="783" r:id="rId174"/>
    <p:sldId id="785" r:id="rId175"/>
    <p:sldId id="375" r:id="rId176"/>
    <p:sldId id="859" r:id="rId177"/>
    <p:sldId id="376" r:id="rId178"/>
    <p:sldId id="378" r:id="rId179"/>
    <p:sldId id="379" r:id="rId180"/>
    <p:sldId id="732" r:id="rId181"/>
    <p:sldId id="380" r:id="rId182"/>
    <p:sldId id="381" r:id="rId183"/>
    <p:sldId id="382" r:id="rId184"/>
    <p:sldId id="383" r:id="rId185"/>
    <p:sldId id="856" r:id="rId186"/>
    <p:sldId id="527" r:id="rId187"/>
    <p:sldId id="530" r:id="rId188"/>
    <p:sldId id="384" r:id="rId189"/>
    <p:sldId id="956" r:id="rId190"/>
    <p:sldId id="857" r:id="rId191"/>
    <p:sldId id="957" r:id="rId192"/>
    <p:sldId id="858" r:id="rId193"/>
    <p:sldId id="385" r:id="rId194"/>
    <p:sldId id="386" r:id="rId195"/>
    <p:sldId id="921" r:id="rId196"/>
    <p:sldId id="900" r:id="rId197"/>
    <p:sldId id="915" r:id="rId198"/>
    <p:sldId id="901" r:id="rId199"/>
    <p:sldId id="387" r:id="rId200"/>
    <p:sldId id="388" r:id="rId201"/>
    <p:sldId id="389" r:id="rId202"/>
    <p:sldId id="848" r:id="rId203"/>
    <p:sldId id="922" r:id="rId204"/>
    <p:sldId id="909" r:id="rId205"/>
    <p:sldId id="910" r:id="rId206"/>
    <p:sldId id="390" r:id="rId207"/>
    <p:sldId id="959" r:id="rId208"/>
    <p:sldId id="916" r:id="rId209"/>
    <p:sldId id="960" r:id="rId210"/>
    <p:sldId id="911" r:id="rId211"/>
    <p:sldId id="912" r:id="rId212"/>
    <p:sldId id="961" r:id="rId213"/>
    <p:sldId id="529" r:id="rId214"/>
    <p:sldId id="422" r:id="rId215"/>
    <p:sldId id="423" r:id="rId216"/>
    <p:sldId id="424" r:id="rId217"/>
    <p:sldId id="425" r:id="rId218"/>
    <p:sldId id="426" r:id="rId219"/>
    <p:sldId id="427" r:id="rId220"/>
    <p:sldId id="428" r:id="rId221"/>
    <p:sldId id="863" r:id="rId222"/>
    <p:sldId id="429" r:id="rId223"/>
    <p:sldId id="733" r:id="rId224"/>
    <p:sldId id="734" r:id="rId225"/>
    <p:sldId id="735" r:id="rId226"/>
    <p:sldId id="736" r:id="rId227"/>
    <p:sldId id="737" r:id="rId228"/>
    <p:sldId id="738" r:id="rId229"/>
    <p:sldId id="739" r:id="rId230"/>
    <p:sldId id="740" r:id="rId231"/>
    <p:sldId id="741" r:id="rId232"/>
    <p:sldId id="742" r:id="rId233"/>
    <p:sldId id="743" r:id="rId234"/>
    <p:sldId id="744" r:id="rId235"/>
    <p:sldId id="745" r:id="rId236"/>
    <p:sldId id="746" r:id="rId237"/>
    <p:sldId id="747" r:id="rId238"/>
    <p:sldId id="748" r:id="rId239"/>
    <p:sldId id="749" r:id="rId240"/>
    <p:sldId id="750" r:id="rId241"/>
    <p:sldId id="751" r:id="rId242"/>
    <p:sldId id="752" r:id="rId243"/>
    <p:sldId id="754" r:id="rId244"/>
    <p:sldId id="861" r:id="rId245"/>
    <p:sldId id="755" r:id="rId246"/>
    <p:sldId id="756" r:id="rId247"/>
    <p:sldId id="757" r:id="rId248"/>
    <p:sldId id="758" r:id="rId249"/>
    <p:sldId id="862" r:id="rId250"/>
    <p:sldId id="962" r:id="rId251"/>
    <p:sldId id="528" r:id="rId252"/>
    <p:sldId id="430" r:id="rId253"/>
    <p:sldId id="431" r:id="rId254"/>
    <p:sldId id="432" r:id="rId255"/>
    <p:sldId id="433" r:id="rId256"/>
    <p:sldId id="434" r:id="rId257"/>
    <p:sldId id="435" r:id="rId258"/>
    <p:sldId id="436" r:id="rId259"/>
    <p:sldId id="437" r:id="rId260"/>
    <p:sldId id="438" r:id="rId261"/>
    <p:sldId id="439" r:id="rId262"/>
    <p:sldId id="440" r:id="rId263"/>
    <p:sldId id="441" r:id="rId264"/>
    <p:sldId id="442" r:id="rId265"/>
    <p:sldId id="443" r:id="rId266"/>
    <p:sldId id="444" r:id="rId267"/>
    <p:sldId id="445" r:id="rId268"/>
    <p:sldId id="446" r:id="rId269"/>
    <p:sldId id="447" r:id="rId270"/>
    <p:sldId id="448" r:id="rId271"/>
    <p:sldId id="403" r:id="rId272"/>
    <p:sldId id="945" r:id="rId273"/>
    <p:sldId id="401" r:id="rId274"/>
    <p:sldId id="402" r:id="rId275"/>
    <p:sldId id="404" r:id="rId276"/>
    <p:sldId id="405" r:id="rId277"/>
    <p:sldId id="406" r:id="rId278"/>
    <p:sldId id="407" r:id="rId279"/>
    <p:sldId id="408" r:id="rId280"/>
    <p:sldId id="409" r:id="rId281"/>
    <p:sldId id="410" r:id="rId282"/>
    <p:sldId id="411" r:id="rId283"/>
    <p:sldId id="412" r:id="rId284"/>
    <p:sldId id="413" r:id="rId285"/>
    <p:sldId id="414" r:id="rId286"/>
    <p:sldId id="416" r:id="rId287"/>
    <p:sldId id="417" r:id="rId288"/>
    <p:sldId id="759" r:id="rId289"/>
    <p:sldId id="418" r:id="rId290"/>
    <p:sldId id="419" r:id="rId291"/>
    <p:sldId id="420" r:id="rId292"/>
    <p:sldId id="421" r:id="rId293"/>
    <p:sldId id="763" r:id="rId294"/>
    <p:sldId id="764" r:id="rId295"/>
    <p:sldId id="824" r:id="rId296"/>
    <p:sldId id="825" r:id="rId297"/>
    <p:sldId id="826" r:id="rId298"/>
    <p:sldId id="827" r:id="rId299"/>
    <p:sldId id="828" r:id="rId300"/>
    <p:sldId id="829" r:id="rId301"/>
    <p:sldId id="830" r:id="rId302"/>
    <p:sldId id="832" r:id="rId303"/>
    <p:sldId id="833" r:id="rId304"/>
    <p:sldId id="831" r:id="rId305"/>
    <p:sldId id="834" r:id="rId306"/>
    <p:sldId id="835" r:id="rId307"/>
    <p:sldId id="836" r:id="rId308"/>
    <p:sldId id="837" r:id="rId309"/>
    <p:sldId id="964" r:id="rId310"/>
    <p:sldId id="450" r:id="rId311"/>
    <p:sldId id="451" r:id="rId312"/>
    <p:sldId id="452" r:id="rId313"/>
    <p:sldId id="453" r:id="rId314"/>
    <p:sldId id="454" r:id="rId315"/>
    <p:sldId id="455" r:id="rId316"/>
    <p:sldId id="456" r:id="rId317"/>
    <p:sldId id="949" r:id="rId318"/>
    <p:sldId id="950" r:id="rId319"/>
    <p:sldId id="951" r:id="rId320"/>
    <p:sldId id="457" r:id="rId321"/>
    <p:sldId id="458" r:id="rId322"/>
    <p:sldId id="459" r:id="rId323"/>
    <p:sldId id="460" r:id="rId324"/>
    <p:sldId id="461" r:id="rId325"/>
    <p:sldId id="838" r:id="rId326"/>
    <p:sldId id="965" r:id="rId327"/>
    <p:sldId id="839" r:id="rId328"/>
    <p:sldId id="840" r:id="rId329"/>
    <p:sldId id="841" r:id="rId330"/>
    <p:sldId id="463" r:id="rId331"/>
    <p:sldId id="462" r:id="rId332"/>
    <p:sldId id="464" r:id="rId333"/>
    <p:sldId id="465" r:id="rId334"/>
    <p:sldId id="466" r:id="rId335"/>
    <p:sldId id="467" r:id="rId336"/>
    <p:sldId id="468" r:id="rId337"/>
    <p:sldId id="469" r:id="rId338"/>
    <p:sldId id="470" r:id="rId339"/>
    <p:sldId id="471" r:id="rId340"/>
    <p:sldId id="472" r:id="rId341"/>
    <p:sldId id="473" r:id="rId342"/>
    <p:sldId id="474" r:id="rId343"/>
    <p:sldId id="475" r:id="rId344"/>
    <p:sldId id="477" r:id="rId345"/>
    <p:sldId id="476" r:id="rId346"/>
    <p:sldId id="669" r:id="rId347"/>
    <p:sldId id="478" r:id="rId348"/>
    <p:sldId id="480" r:id="rId349"/>
    <p:sldId id="670" r:id="rId350"/>
    <p:sldId id="672" r:id="rId351"/>
    <p:sldId id="481" r:id="rId352"/>
    <p:sldId id="671" r:id="rId353"/>
    <p:sldId id="482" r:id="rId354"/>
    <p:sldId id="673" r:id="rId355"/>
    <p:sldId id="483" r:id="rId356"/>
    <p:sldId id="503" r:id="rId357"/>
    <p:sldId id="484" r:id="rId358"/>
    <p:sldId id="485" r:id="rId359"/>
    <p:sldId id="486" r:id="rId360"/>
    <p:sldId id="487" r:id="rId361"/>
    <p:sldId id="488" r:id="rId362"/>
    <p:sldId id="489" r:id="rId363"/>
    <p:sldId id="490" r:id="rId364"/>
    <p:sldId id="491" r:id="rId365"/>
    <p:sldId id="492" r:id="rId366"/>
    <p:sldId id="674" r:id="rId367"/>
    <p:sldId id="493" r:id="rId368"/>
    <p:sldId id="494" r:id="rId369"/>
    <p:sldId id="495" r:id="rId370"/>
    <p:sldId id="496" r:id="rId371"/>
    <p:sldId id="497" r:id="rId372"/>
    <p:sldId id="498" r:id="rId373"/>
    <p:sldId id="499" r:id="rId374"/>
    <p:sldId id="500" r:id="rId375"/>
    <p:sldId id="501" r:id="rId376"/>
    <p:sldId id="502" r:id="rId377"/>
    <p:sldId id="504" r:id="rId378"/>
    <p:sldId id="505" r:id="rId379"/>
    <p:sldId id="506" r:id="rId380"/>
    <p:sldId id="507" r:id="rId381"/>
    <p:sldId id="508" r:id="rId382"/>
    <p:sldId id="509" r:id="rId383"/>
    <p:sldId id="510" r:id="rId384"/>
    <p:sldId id="511" r:id="rId385"/>
    <p:sldId id="512" r:id="rId386"/>
    <p:sldId id="675" r:id="rId387"/>
    <p:sldId id="513" r:id="rId388"/>
    <p:sldId id="514" r:id="rId389"/>
    <p:sldId id="515" r:id="rId390"/>
    <p:sldId id="516" r:id="rId391"/>
    <p:sldId id="518" r:id="rId392"/>
    <p:sldId id="517" r:id="rId393"/>
    <p:sldId id="519" r:id="rId394"/>
    <p:sldId id="520" r:id="rId395"/>
    <p:sldId id="521" r:id="rId396"/>
    <p:sldId id="522" r:id="rId397"/>
    <p:sldId id="536" r:id="rId398"/>
    <p:sldId id="537" r:id="rId399"/>
    <p:sldId id="538" r:id="rId400"/>
    <p:sldId id="676" r:id="rId401"/>
    <p:sldId id="539" r:id="rId402"/>
    <p:sldId id="540" r:id="rId403"/>
    <p:sldId id="541" r:id="rId404"/>
    <p:sldId id="542" r:id="rId405"/>
    <p:sldId id="543" r:id="rId406"/>
    <p:sldId id="544" r:id="rId407"/>
    <p:sldId id="545" r:id="rId408"/>
    <p:sldId id="546" r:id="rId409"/>
    <p:sldId id="547" r:id="rId410"/>
    <p:sldId id="548" r:id="rId411"/>
    <p:sldId id="549" r:id="rId412"/>
    <p:sldId id="677" r:id="rId413"/>
    <p:sldId id="550" r:id="rId414"/>
    <p:sldId id="551" r:id="rId415"/>
    <p:sldId id="552" r:id="rId416"/>
    <p:sldId id="553" r:id="rId417"/>
    <p:sldId id="554" r:id="rId418"/>
    <p:sldId id="555" r:id="rId419"/>
    <p:sldId id="556" r:id="rId420"/>
    <p:sldId id="557" r:id="rId421"/>
    <p:sldId id="558" r:id="rId422"/>
    <p:sldId id="678" r:id="rId423"/>
    <p:sldId id="559" r:id="rId424"/>
    <p:sldId id="560" r:id="rId425"/>
    <p:sldId id="561" r:id="rId426"/>
    <p:sldId id="562" r:id="rId427"/>
    <p:sldId id="679" r:id="rId428"/>
    <p:sldId id="563" r:id="rId429"/>
    <p:sldId id="680" r:id="rId430"/>
    <p:sldId id="564" r:id="rId431"/>
    <p:sldId id="565" r:id="rId432"/>
    <p:sldId id="566" r:id="rId433"/>
    <p:sldId id="681" r:id="rId434"/>
    <p:sldId id="567" r:id="rId435"/>
    <p:sldId id="568" r:id="rId436"/>
    <p:sldId id="569" r:id="rId437"/>
    <p:sldId id="570" r:id="rId438"/>
    <p:sldId id="571" r:id="rId439"/>
    <p:sldId id="572" r:id="rId440"/>
    <p:sldId id="573" r:id="rId441"/>
    <p:sldId id="923" r:id="rId442"/>
    <p:sldId id="924" r:id="rId443"/>
    <p:sldId id="925" r:id="rId444"/>
    <p:sldId id="926" r:id="rId445"/>
    <p:sldId id="927" r:id="rId446"/>
    <p:sldId id="928" r:id="rId447"/>
    <p:sldId id="929" r:id="rId448"/>
    <p:sldId id="930" r:id="rId449"/>
    <p:sldId id="574" r:id="rId450"/>
    <p:sldId id="575" r:id="rId451"/>
    <p:sldId id="576" r:id="rId452"/>
    <p:sldId id="577" r:id="rId453"/>
    <p:sldId id="578" r:id="rId454"/>
    <p:sldId id="579" r:id="rId455"/>
    <p:sldId id="580" r:id="rId456"/>
    <p:sldId id="581" r:id="rId457"/>
    <p:sldId id="582" r:id="rId458"/>
    <p:sldId id="583" r:id="rId459"/>
    <p:sldId id="584" r:id="rId460"/>
    <p:sldId id="585" r:id="rId461"/>
    <p:sldId id="938" r:id="rId462"/>
    <p:sldId id="931" r:id="rId463"/>
    <p:sldId id="932" r:id="rId464"/>
    <p:sldId id="933" r:id="rId465"/>
    <p:sldId id="934" r:id="rId466"/>
    <p:sldId id="849" r:id="rId467"/>
    <p:sldId id="937" r:id="rId468"/>
    <p:sldId id="936" r:id="rId469"/>
    <p:sldId id="587" r:id="rId470"/>
    <p:sldId id="586" r:id="rId471"/>
    <p:sldId id="588" r:id="rId472"/>
    <p:sldId id="589" r:id="rId473"/>
    <p:sldId id="590" r:id="rId474"/>
    <p:sldId id="591" r:id="rId475"/>
    <p:sldId id="682" r:id="rId476"/>
    <p:sldId id="592" r:id="rId477"/>
    <p:sldId id="684" r:id="rId478"/>
    <p:sldId id="683" r:id="rId479"/>
    <p:sldId id="593" r:id="rId480"/>
    <p:sldId id="594" r:id="rId481"/>
    <p:sldId id="595" r:id="rId482"/>
    <p:sldId id="596" r:id="rId483"/>
    <p:sldId id="597" r:id="rId484"/>
    <p:sldId id="685" r:id="rId485"/>
    <p:sldId id="598" r:id="rId486"/>
    <p:sldId id="599" r:id="rId487"/>
    <p:sldId id="686" r:id="rId488"/>
    <p:sldId id="600" r:id="rId489"/>
    <p:sldId id="601" r:id="rId490"/>
    <p:sldId id="602" r:id="rId491"/>
    <p:sldId id="603" r:id="rId492"/>
    <p:sldId id="604" r:id="rId493"/>
    <p:sldId id="687" r:id="rId494"/>
    <p:sldId id="605" r:id="rId495"/>
    <p:sldId id="606" r:id="rId496"/>
    <p:sldId id="607" r:id="rId497"/>
    <p:sldId id="608" r:id="rId498"/>
    <p:sldId id="609" r:id="rId499"/>
    <p:sldId id="610" r:id="rId500"/>
    <p:sldId id="611" r:id="rId501"/>
    <p:sldId id="612" r:id="rId502"/>
    <p:sldId id="613" r:id="rId503"/>
    <p:sldId id="614" r:id="rId504"/>
    <p:sldId id="615" r:id="rId505"/>
    <p:sldId id="616" r:id="rId506"/>
    <p:sldId id="617" r:id="rId507"/>
    <p:sldId id="688" r:id="rId508"/>
    <p:sldId id="618" r:id="rId509"/>
    <p:sldId id="689" r:id="rId510"/>
    <p:sldId id="619" r:id="rId511"/>
    <p:sldId id="620" r:id="rId512"/>
    <p:sldId id="621" r:id="rId513"/>
    <p:sldId id="622" r:id="rId514"/>
    <p:sldId id="623" r:id="rId515"/>
    <p:sldId id="690" r:id="rId516"/>
    <p:sldId id="624" r:id="rId517"/>
    <p:sldId id="625" r:id="rId518"/>
    <p:sldId id="626" r:id="rId519"/>
    <p:sldId id="627" r:id="rId520"/>
    <p:sldId id="628" r:id="rId521"/>
    <p:sldId id="629" r:id="rId522"/>
    <p:sldId id="630" r:id="rId523"/>
    <p:sldId id="631" r:id="rId524"/>
    <p:sldId id="632" r:id="rId525"/>
    <p:sldId id="633" r:id="rId526"/>
    <p:sldId id="634" r:id="rId527"/>
    <p:sldId id="635" r:id="rId528"/>
    <p:sldId id="636" r:id="rId529"/>
    <p:sldId id="637" r:id="rId530"/>
    <p:sldId id="638" r:id="rId531"/>
    <p:sldId id="639" r:id="rId532"/>
    <p:sldId id="640" r:id="rId533"/>
    <p:sldId id="641" r:id="rId534"/>
    <p:sldId id="691" r:id="rId535"/>
    <p:sldId id="642" r:id="rId536"/>
    <p:sldId id="643" r:id="rId537"/>
    <p:sldId id="644" r:id="rId538"/>
    <p:sldId id="645" r:id="rId539"/>
    <p:sldId id="692" r:id="rId540"/>
    <p:sldId id="646" r:id="rId541"/>
    <p:sldId id="647" r:id="rId542"/>
    <p:sldId id="969" r:id="rId543"/>
    <p:sldId id="970" r:id="rId544"/>
    <p:sldId id="968" r:id="rId545"/>
    <p:sldId id="971" r:id="rId546"/>
    <p:sldId id="972" r:id="rId547"/>
    <p:sldId id="973" r:id="rId548"/>
    <p:sldId id="974" r:id="rId549"/>
    <p:sldId id="975" r:id="rId550"/>
    <p:sldId id="976" r:id="rId551"/>
    <p:sldId id="978" r:id="rId552"/>
    <p:sldId id="979" r:id="rId553"/>
    <p:sldId id="648" r:id="rId554"/>
    <p:sldId id="844" r:id="rId555"/>
    <p:sldId id="649" r:id="rId556"/>
    <p:sldId id="650" r:id="rId557"/>
    <p:sldId id="651" r:id="rId558"/>
    <p:sldId id="652" r:id="rId559"/>
    <p:sldId id="653" r:id="rId560"/>
    <p:sldId id="654" r:id="rId561"/>
    <p:sldId id="693" r:id="rId562"/>
    <p:sldId id="655" r:id="rId563"/>
    <p:sldId id="656" r:id="rId564"/>
    <p:sldId id="657" r:id="rId565"/>
    <p:sldId id="658" r:id="rId566"/>
    <p:sldId id="659" r:id="rId567"/>
    <p:sldId id="660" r:id="rId568"/>
    <p:sldId id="661" r:id="rId569"/>
    <p:sldId id="662" r:id="rId570"/>
    <p:sldId id="663" r:id="rId571"/>
    <p:sldId id="984" r:id="rId572"/>
    <p:sldId id="982" r:id="rId573"/>
    <p:sldId id="983" r:id="rId574"/>
    <p:sldId id="664" r:id="rId575"/>
    <p:sldId id="665" r:id="rId576"/>
    <p:sldId id="666" r:id="rId577"/>
    <p:sldId id="667" r:id="rId578"/>
    <p:sldId id="668" r:id="rId579"/>
    <p:sldId id="694" r:id="rId580"/>
    <p:sldId id="695" r:id="rId581"/>
    <p:sldId id="696" r:id="rId582"/>
    <p:sldId id="697" r:id="rId583"/>
    <p:sldId id="698" r:id="rId584"/>
    <p:sldId id="699" r:id="rId585"/>
    <p:sldId id="700" r:id="rId586"/>
    <p:sldId id="701" r:id="rId587"/>
    <p:sldId id="702" r:id="rId588"/>
    <p:sldId id="703" r:id="rId589"/>
    <p:sldId id="704" r:id="rId590"/>
    <p:sldId id="705" r:id="rId591"/>
    <p:sldId id="706" r:id="rId592"/>
    <p:sldId id="707" r:id="rId593"/>
    <p:sldId id="708" r:id="rId594"/>
    <p:sldId id="709" r:id="rId595"/>
    <p:sldId id="710" r:id="rId596"/>
    <p:sldId id="711" r:id="rId597"/>
    <p:sldId id="712" r:id="rId598"/>
    <p:sldId id="713" r:id="rId599"/>
    <p:sldId id="714" r:id="rId600"/>
    <p:sldId id="715" r:id="rId601"/>
    <p:sldId id="716" r:id="rId602"/>
    <p:sldId id="717" r:id="rId603"/>
    <p:sldId id="718" r:id="rId604"/>
    <p:sldId id="719" r:id="rId605"/>
    <p:sldId id="720" r:id="rId606"/>
    <p:sldId id="721" r:id="rId607"/>
    <p:sldId id="722" r:id="rId608"/>
    <p:sldId id="935" r:id="rId609"/>
    <p:sldId id="723" r:id="rId610"/>
    <p:sldId id="724" r:id="rId611"/>
    <p:sldId id="725" r:id="rId612"/>
    <p:sldId id="726" r:id="rId613"/>
    <p:sldId id="727" r:id="rId614"/>
    <p:sldId id="728" r:id="rId615"/>
    <p:sldId id="729" r:id="rId616"/>
    <p:sldId id="730" r:id="rId617"/>
    <p:sldId id="939" r:id="rId618"/>
    <p:sldId id="940" r:id="rId619"/>
    <p:sldId id="941" r:id="rId620"/>
    <p:sldId id="942" r:id="rId621"/>
    <p:sldId id="943" r:id="rId622"/>
    <p:sldId id="944" r:id="rId623"/>
    <p:sldId id="761" r:id="rId624"/>
    <p:sldId id="762" r:id="rId625"/>
    <p:sldId id="902" r:id="rId626"/>
    <p:sldId id="955" r:id="rId627"/>
    <p:sldId id="946" r:id="rId628"/>
    <p:sldId id="967" r:id="rId629"/>
    <p:sldId id="865" r:id="rId630"/>
    <p:sldId id="866" r:id="rId631"/>
    <p:sldId id="867" r:id="rId632"/>
    <p:sldId id="868" r:id="rId633"/>
    <p:sldId id="869" r:id="rId634"/>
    <p:sldId id="870" r:id="rId635"/>
    <p:sldId id="871" r:id="rId636"/>
    <p:sldId id="872" r:id="rId637"/>
    <p:sldId id="873" r:id="rId638"/>
    <p:sldId id="874" r:id="rId639"/>
    <p:sldId id="875" r:id="rId640"/>
    <p:sldId id="876" r:id="rId641"/>
    <p:sldId id="878" r:id="rId642"/>
    <p:sldId id="880" r:id="rId643"/>
    <p:sldId id="881" r:id="rId644"/>
    <p:sldId id="882" r:id="rId645"/>
    <p:sldId id="883" r:id="rId646"/>
    <p:sldId id="884" r:id="rId647"/>
    <p:sldId id="885" r:id="rId648"/>
    <p:sldId id="886" r:id="rId649"/>
    <p:sldId id="888" r:id="rId650"/>
    <p:sldId id="887" r:id="rId651"/>
    <p:sldId id="889" r:id="rId652"/>
    <p:sldId id="890" r:id="rId653"/>
    <p:sldId id="891" r:id="rId654"/>
    <p:sldId id="892" r:id="rId655"/>
    <p:sldId id="893" r:id="rId656"/>
    <p:sldId id="894" r:id="rId657"/>
    <p:sldId id="895" r:id="rId658"/>
    <p:sldId id="896" r:id="rId659"/>
    <p:sldId id="897" r:id="rId660"/>
    <p:sldId id="898" r:id="rId661"/>
    <p:sldId id="899" r:id="rId662"/>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D0059-68CE-4DD9-8B89-A6AACE7AE25E}">
          <p14:sldIdLst>
            <p14:sldId id="256"/>
          </p14:sldIdLst>
        </p14:section>
        <p14:section name="Summary Section" id="{D9C7A6B0-35EA-4489-AB3F-7D0FC953BBE9}">
          <p14:sldIdLst>
            <p14:sldId id="980"/>
          </p14:sldIdLst>
        </p14:section>
        <p14:section name="Section 1" id="{86499CC7-6B6D-4587-AA7B-59179A13DF17}">
          <p14:sldIdLst>
            <p14:sldId id="303"/>
            <p14:sldId id="302"/>
            <p14:sldId id="264"/>
            <p14:sldId id="298"/>
            <p14:sldId id="300"/>
            <p14:sldId id="843"/>
          </p14:sldIdLst>
        </p14:section>
        <p14:section name="Variables" id="{9A39BE65-5AC5-4A1E-B74C-0F81CDDA6538}">
          <p14:sldIdLst>
            <p14:sldId id="367"/>
            <p14:sldId id="766"/>
            <p14:sldId id="768"/>
            <p14:sldId id="258"/>
            <p14:sldId id="904"/>
            <p14:sldId id="260"/>
            <p14:sldId id="343"/>
            <p14:sldId id="261"/>
            <p14:sldId id="535"/>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792"/>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834"/>
            <p14:sldId id="835"/>
            <p14:sldId id="836"/>
            <p14:sldId id="837"/>
            <p14:sldId id="964"/>
            <p14:sldId id="450"/>
            <p14:sldId id="451"/>
            <p14:sldId id="452"/>
            <p14:sldId id="453"/>
            <p14:sldId id="454"/>
            <p14:sldId id="455"/>
            <p14:sldId id="456"/>
            <p14:sldId id="949"/>
            <p14:sldId id="950"/>
            <p14:sldId id="951"/>
            <p14:sldId id="457"/>
            <p14:sldId id="458"/>
            <p14:sldId id="459"/>
            <p14:sldId id="460"/>
            <p14:sldId id="461"/>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663"/>
            <p14:sldId id="984"/>
            <p14:sldId id="982"/>
            <p14:sldId id="983"/>
            <p14:sldId id="664"/>
            <p14:sldId id="665"/>
            <p14:sldId id="666"/>
            <p14:sldId id="667"/>
            <p14:sldId id="668"/>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761"/>
            <p14:sldId id="762"/>
          </p14:sldIdLst>
        </p14:section>
        <p14:section name="L’objet en python" id="{066128C2-01D3-4D09-B10E-F74200C18A75}">
          <p14:sldIdLst/>
        </p14:section>
        <p14:section name="L’heritage 1/" id="{AFB3BABD-D557-4BF2-88A6-BBDB78F85738}">
          <p14:sldIdLst/>
        </p14:section>
        <p14:section name="Polymorphisme " id="{66512AEE-6E79-400E-8D6A-E7E6342C89F2}">
          <p14:sldIdLst/>
        </p14:section>
        <p14:section name="QT Designer" id="{696D1BAE-6885-4DE1-AA34-AE5AFBEB0731}">
          <p14:sldIdLst>
            <p14:sldId id="902"/>
          </p14:sldIdLst>
        </p14:section>
        <p14:section name="Les environnements virtuels création d’un environnement virtuel" id="{73D3E291-C2C0-4C7D-AB59-AAB1C7AC6576}">
          <p14:sldIdLst>
            <p14:sldId id="955"/>
            <p14:sldId id="946"/>
          </p14:sldIdLst>
        </p14:section>
        <p14:section name="Section 54" id="{D4A290BD-4AFA-47C6-B275-18ABF2A890CD}">
          <p14:sldIdLst>
            <p14:sldId id="967"/>
            <p14:sldId id="865"/>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2837"/>
    <a:srgbClr val="A71167"/>
    <a:srgbClr val="EC7A7A"/>
    <a:srgbClr val="5397D5"/>
    <a:srgbClr val="C90796"/>
    <a:srgbClr val="99FF66"/>
    <a:srgbClr val="C30D75"/>
    <a:srgbClr val="AC0C77"/>
    <a:srgbClr val="31953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1" d="100"/>
          <a:sy n="101" d="100"/>
        </p:scale>
        <p:origin x="114" y="2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presProps" Target="presProp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viewProps" Target="view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tableStyles" Target="tableStyle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18/10/2020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4</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7</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550</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551</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552</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18/10/2020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18/10/2020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18/10/2020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18/10/2020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18/10/2020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18/10/2020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 Target="slide18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00.xml"/><Relationship Id="rId68" Type="http://schemas.openxmlformats.org/officeDocument/2006/relationships/slide" Target="slide171.xml"/><Relationship Id="rId84" Type="http://schemas.openxmlformats.org/officeDocument/2006/relationships/slide" Target="slide375.xml"/><Relationship Id="rId89" Type="http://schemas.openxmlformats.org/officeDocument/2006/relationships/slide" Target="slide461.xml"/><Relationship Id="rId7" Type="http://schemas.openxmlformats.org/officeDocument/2006/relationships/image" Target="../media/image6.png"/><Relationship Id="rId71" Type="http://schemas.openxmlformats.org/officeDocument/2006/relationships/slide" Target="slide193.xml"/><Relationship Id="rId92" Type="http://schemas.openxmlformats.org/officeDocument/2006/relationships/slide" Target="slide481.xml"/><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slide" Target="slide3.xml"/><Relationship Id="rId58" Type="http://schemas.openxmlformats.org/officeDocument/2006/relationships/slide" Target="slide54.xml"/><Relationship Id="rId66" Type="http://schemas.openxmlformats.org/officeDocument/2006/relationships/slide" Target="slide158.xml"/><Relationship Id="rId74" Type="http://schemas.openxmlformats.org/officeDocument/2006/relationships/slide" Target="slide211.xml"/><Relationship Id="rId79" Type="http://schemas.openxmlformats.org/officeDocument/2006/relationships/slide" Target="slide271.xml"/><Relationship Id="rId87" Type="http://schemas.openxmlformats.org/officeDocument/2006/relationships/slide" Target="slide416.xml"/><Relationship Id="rId102" Type="http://schemas.openxmlformats.org/officeDocument/2006/relationships/slide" Target="slide626.xml"/><Relationship Id="rId5" Type="http://schemas.openxmlformats.org/officeDocument/2006/relationships/image" Target="../media/image4.png"/><Relationship Id="rId61" Type="http://schemas.openxmlformats.org/officeDocument/2006/relationships/slide" Target="slide91.xml"/><Relationship Id="rId82" Type="http://schemas.openxmlformats.org/officeDocument/2006/relationships/slide" Target="slide344.xml"/><Relationship Id="rId90" Type="http://schemas.openxmlformats.org/officeDocument/2006/relationships/slide" Target="slide467.xml"/><Relationship Id="rId95" Type="http://schemas.openxmlformats.org/officeDocument/2006/relationships/slide" Target="slide542.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slide" Target="slide41.xml"/><Relationship Id="rId64" Type="http://schemas.openxmlformats.org/officeDocument/2006/relationships/slide" Target="slide115.xml"/><Relationship Id="rId69" Type="http://schemas.openxmlformats.org/officeDocument/2006/relationships/slide" Target="slide189.xml"/><Relationship Id="rId77" Type="http://schemas.openxmlformats.org/officeDocument/2006/relationships/slide" Target="slide249.xml"/><Relationship Id="rId100" Type="http://schemas.openxmlformats.org/officeDocument/2006/relationships/slide" Target="slide60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207.xml"/><Relationship Id="rId80" Type="http://schemas.openxmlformats.org/officeDocument/2006/relationships/slide" Target="slide293.xml"/><Relationship Id="rId85" Type="http://schemas.openxmlformats.org/officeDocument/2006/relationships/slide" Target="slide391.xml"/><Relationship Id="rId93" Type="http://schemas.openxmlformats.org/officeDocument/2006/relationships/slide" Target="slide502.xml"/><Relationship Id="rId98" Type="http://schemas.openxmlformats.org/officeDocument/2006/relationships/slide" Target="slide57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slide" Target="slide71.xml"/><Relationship Id="rId67" Type="http://schemas.openxmlformats.org/officeDocument/2006/relationships/slide" Target="slide167.xml"/><Relationship Id="rId103" Type="http://schemas.openxmlformats.org/officeDocument/2006/relationships/slide" Target="slide62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slide" Target="slide9.xml"/><Relationship Id="rId62" Type="http://schemas.openxmlformats.org/officeDocument/2006/relationships/slide" Target="slide94.xml"/><Relationship Id="rId70" Type="http://schemas.openxmlformats.org/officeDocument/2006/relationships/slide" Target="slide191.xml"/><Relationship Id="rId75" Type="http://schemas.openxmlformats.org/officeDocument/2006/relationships/slide" Target="slide213.xml"/><Relationship Id="rId83" Type="http://schemas.openxmlformats.org/officeDocument/2006/relationships/slide" Target="slide356.xml"/><Relationship Id="rId88" Type="http://schemas.openxmlformats.org/officeDocument/2006/relationships/slide" Target="slide441.xml"/><Relationship Id="rId91" Type="http://schemas.openxmlformats.org/officeDocument/2006/relationships/slide" Target="slide469.xml"/><Relationship Id="rId96" Type="http://schemas.openxmlformats.org/officeDocument/2006/relationships/slide" Target="slide553.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slide" Target="slide4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slide" Target="slide73.xml"/><Relationship Id="rId65" Type="http://schemas.openxmlformats.org/officeDocument/2006/relationships/slide" Target="slide130.xml"/><Relationship Id="rId73" Type="http://schemas.openxmlformats.org/officeDocument/2006/relationships/slide" Target="slide209.xml"/><Relationship Id="rId78" Type="http://schemas.openxmlformats.org/officeDocument/2006/relationships/slide" Target="slide251.xml"/><Relationship Id="rId81" Type="http://schemas.openxmlformats.org/officeDocument/2006/relationships/slide" Target="slide330.xml"/><Relationship Id="rId86" Type="http://schemas.openxmlformats.org/officeDocument/2006/relationships/slide" Target="slide404.xml"/><Relationship Id="rId94" Type="http://schemas.openxmlformats.org/officeDocument/2006/relationships/slide" Target="slide525.xml"/><Relationship Id="rId99" Type="http://schemas.openxmlformats.org/officeDocument/2006/relationships/slide" Target="slide588.xml"/><Relationship Id="rId101" Type="http://schemas.openxmlformats.org/officeDocument/2006/relationships/slide" Target="slide61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slide" Target="slide34.xml"/><Relationship Id="rId76" Type="http://schemas.openxmlformats.org/officeDocument/2006/relationships/slide" Target="slide223.xml"/><Relationship Id="rId97" Type="http://schemas.openxmlformats.org/officeDocument/2006/relationships/slide" Target="slide56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40.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
        <p:nvSpPr>
          <p:cNvPr id="4" name="Footer Placeholder 3">
            <a:extLst>
              <a:ext uri="{FF2B5EF4-FFF2-40B4-BE49-F238E27FC236}">
                <a16:creationId xmlns:a16="http://schemas.microsoft.com/office/drawing/2014/main" id="{2FD44322-7D50-4B55-95B9-A7F5EAB18CD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A24A02E-7674-4561-9E8D-8A528251D6D0}"/>
              </a:ext>
            </a:extLst>
          </p:cNvPr>
          <p:cNvSpPr>
            <a:spLocks noGrp="1"/>
          </p:cNvSpPr>
          <p:nvPr>
            <p:ph type="sldNum" sz="quarter" idx="12"/>
          </p:nvPr>
        </p:nvSpPr>
        <p:spPr/>
        <p:txBody>
          <a:bodyPr/>
          <a:lstStyle/>
          <a:p>
            <a:fld id="{27BFB900-AE02-4433-B1C1-759136C50A0B}" type="slidenum">
              <a:rPr lang="fr-FR" smtClean="0"/>
              <a:t>10</a:t>
            </a:fld>
            <a:endParaRPr lang="fr-FR" dirty="0"/>
          </a:p>
        </p:txBody>
      </p:sp>
    </p:spTree>
    <p:extLst>
      <p:ext uri="{BB962C8B-B14F-4D97-AF65-F5344CB8AC3E}">
        <p14:creationId xmlns:p14="http://schemas.microsoft.com/office/powerpoint/2010/main" val="2019107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
        <p:nvSpPr>
          <p:cNvPr id="3" name="Footer Placeholder 2">
            <a:extLst>
              <a:ext uri="{FF2B5EF4-FFF2-40B4-BE49-F238E27FC236}">
                <a16:creationId xmlns:a16="http://schemas.microsoft.com/office/drawing/2014/main" id="{CB88FE79-CAC8-401E-A0C1-3D76B5E793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6A8CFF-DD09-4A59-B1D5-A7C2C77F89D8}"/>
              </a:ext>
            </a:extLst>
          </p:cNvPr>
          <p:cNvSpPr>
            <a:spLocks noGrp="1"/>
          </p:cNvSpPr>
          <p:nvPr>
            <p:ph type="sldNum" sz="quarter" idx="12"/>
          </p:nvPr>
        </p:nvSpPr>
        <p:spPr/>
        <p:txBody>
          <a:bodyPr/>
          <a:lstStyle/>
          <a:p>
            <a:fld id="{27BFB900-AE02-4433-B1C1-759136C50A0B}" type="slidenum">
              <a:rPr lang="fr-FR" smtClean="0"/>
              <a:t>11</a:t>
            </a:fld>
            <a:endParaRPr lang="fr-FR" dirty="0"/>
          </a:p>
        </p:txBody>
      </p:sp>
    </p:spTree>
    <p:extLst>
      <p:ext uri="{BB962C8B-B14F-4D97-AF65-F5344CB8AC3E}">
        <p14:creationId xmlns:p14="http://schemas.microsoft.com/office/powerpoint/2010/main" val="12221760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
        <p:nvSpPr>
          <p:cNvPr id="4" name="Footer Placeholder 3">
            <a:extLst>
              <a:ext uri="{FF2B5EF4-FFF2-40B4-BE49-F238E27FC236}">
                <a16:creationId xmlns:a16="http://schemas.microsoft.com/office/drawing/2014/main" id="{CC8A029B-BBDB-4CEA-AC89-3B8E61C61E75}"/>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543D576-5FC3-485D-8C9B-1E81A00635E7}"/>
              </a:ext>
            </a:extLst>
          </p:cNvPr>
          <p:cNvSpPr>
            <a:spLocks noGrp="1"/>
          </p:cNvSpPr>
          <p:nvPr>
            <p:ph type="sldNum" sz="quarter" idx="12"/>
          </p:nvPr>
        </p:nvSpPr>
        <p:spPr/>
        <p:txBody>
          <a:bodyPr/>
          <a:lstStyle/>
          <a:p>
            <a:fld id="{27BFB900-AE02-4433-B1C1-759136C50A0B}" type="slidenum">
              <a:rPr lang="fr-FR" smtClean="0"/>
              <a:t>12</a:t>
            </a:fld>
            <a:endParaRPr lang="fr-FR" dirty="0"/>
          </a:p>
        </p:txBody>
      </p:sp>
    </p:spTree>
    <p:extLst>
      <p:ext uri="{BB962C8B-B14F-4D97-AF65-F5344CB8AC3E}">
        <p14:creationId xmlns:p14="http://schemas.microsoft.com/office/powerpoint/2010/main" val="2712722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pic>
        <p:nvPicPr>
          <p:cNvPr id="4" name="Picture 3">
            <a:extLst>
              <a:ext uri="{FF2B5EF4-FFF2-40B4-BE49-F238E27FC236}">
                <a16:creationId xmlns:a16="http://schemas.microsoft.com/office/drawing/2014/main" id="{A36DC45C-05C6-414A-91C4-6AF8AF6D1D78}"/>
              </a:ext>
            </a:extLst>
          </p:cNvPr>
          <p:cNvPicPr>
            <a:picLocks noChangeAspect="1"/>
          </p:cNvPicPr>
          <p:nvPr/>
        </p:nvPicPr>
        <p:blipFill>
          <a:blip r:embed="rId2"/>
          <a:stretch>
            <a:fillRect/>
          </a:stretch>
        </p:blipFill>
        <p:spPr>
          <a:xfrm>
            <a:off x="5224212" y="1244266"/>
            <a:ext cx="571500" cy="5391150"/>
          </a:xfrm>
          <a:prstGeom prst="rect">
            <a:avLst/>
          </a:prstGeom>
        </p:spPr>
      </p:pic>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Tree>
    <p:extLst>
      <p:ext uri="{BB962C8B-B14F-4D97-AF65-F5344CB8AC3E}">
        <p14:creationId xmlns:p14="http://schemas.microsoft.com/office/powerpoint/2010/main" val="2771223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14</a:t>
            </a:fld>
            <a:endParaRPr lang="fr-FR" dirty="0"/>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55526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0431282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036188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6096000" cy="2308324"/>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44454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15</a:t>
            </a:fld>
            <a:endParaRPr lang="fr-FR" dirty="0"/>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5607577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2955196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os.path.join(</a:t>
            </a:r>
            <a:r>
              <a:rPr lang="fr-FR" sz="1400" dirty="0" err="1">
                <a:solidFill>
                  <a:schemeClr val="bg1"/>
                </a:solidFill>
              </a:rPr>
              <a:t>cur_dir</a:t>
            </a:r>
            <a:r>
              <a:rPr lang="fr-FR" sz="1400" dirty="0">
                <a:solidFill>
                  <a:schemeClr val="bg1"/>
                </a:solidFill>
              </a:rPr>
              <a:t>, "fichier.txt") # of fait une concaténation du directory </a:t>
            </a:r>
            <a:r>
              <a:rPr lang="fr-FR" sz="1400" dirty="0" err="1">
                <a:solidFill>
                  <a:schemeClr val="bg1"/>
                </a:solidFill>
              </a:rPr>
              <a:t>path</a:t>
            </a:r>
            <a:r>
              <a:rPr lang="fr-FR" sz="1400" dirty="0">
                <a:solidFill>
                  <a:schemeClr val="bg1"/>
                </a:solidFill>
              </a:rPr>
              <a:t>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3873-FB4D-4038-A059-C8B54CB509D2}"/>
              </a:ext>
            </a:extLst>
          </p:cNvPr>
          <p:cNvSpPr>
            <a:spLocks noGrp="1"/>
          </p:cNvSpPr>
          <p:nvPr>
            <p:ph type="title"/>
          </p:nvPr>
        </p:nvSpPr>
        <p:spPr/>
        <p:txBody>
          <a:bodyPr/>
          <a:lstStyle/>
          <a:p>
            <a:endParaRPr lang="fr-FR"/>
          </a:p>
        </p:txBody>
      </p:sp>
      <p:sp>
        <p:nvSpPr>
          <p:cNvPr id="4" name="Footer Placeholder 3">
            <a:extLst>
              <a:ext uri="{FF2B5EF4-FFF2-40B4-BE49-F238E27FC236}">
                <a16:creationId xmlns:a16="http://schemas.microsoft.com/office/drawing/2014/main" id="{85440468-BA19-469A-ACF9-F3978FA74B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1735C21-195F-4B8B-8DF9-793628CBB73A}"/>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4D85F60D-C28B-4CF2-8278-DB02305FE576}"/>
                  </a:ext>
                </a:extLst>
              </p:cNvPr>
              <p:cNvGraphicFramePr>
                <a:graphicFrameLocks noChangeAspect="1"/>
              </p:cNvGraphicFramePr>
              <p:nvPr>
                <p:extLst>
                  <p:ext uri="{D42A27DB-BD31-4B8C-83A1-F6EECF244321}">
                    <p14:modId xmlns:p14="http://schemas.microsoft.com/office/powerpoint/2010/main" val="3254582004"/>
                  </p:ext>
                </p:extLst>
              </p:nvPr>
            </p:nvGraphicFramePr>
            <p:xfrm>
              <a:off x="838200" y="1825625"/>
              <a:ext cx="10515600" cy="4351338"/>
            </p:xfrm>
            <a:graphic>
              <a:graphicData uri="http://schemas.microsoft.com/office/powerpoint/2016/summaryzoom">
                <psuz:summaryZm>
                  <psuz:summaryZmObj sectionId="{86499CC7-6B6D-4587-AA7B-59179A13DF17}">
                    <psuz:zmPr id="{1E30DA42-313D-4064-8DE4-8E9380C33BF5}" transitionDur="1000">
                      <p166:blipFill xmlns:p166="http://schemas.microsoft.com/office/powerpoint/2016/6/main">
                        <a:blip r:embed="rId2"/>
                        <a:stretch>
                          <a:fillRect/>
                        </a:stretch>
                      </p166:blipFill>
                      <p166:spPr xmlns:p166="http://schemas.microsoft.com/office/powerpoint/2016/6/main">
                        <a:xfrm>
                          <a:off x="368044" y="302575"/>
                          <a:ext cx="1051560" cy="591503"/>
                        </a:xfrm>
                        <a:prstGeom prst="rect">
                          <a:avLst/>
                        </a:prstGeom>
                        <a:ln w="3175">
                          <a:solidFill>
                            <a:prstClr val="ltGray"/>
                          </a:solidFill>
                        </a:ln>
                      </p166:spPr>
                    </psuz:zmPr>
                  </psuz:summaryZmObj>
                  <psuz:summaryZmObj sectionId="{9A39BE65-5AC5-4A1E-B74C-0F81CDDA6538}">
                    <psuz:zmPr id="{96E16EE0-594F-44A8-958B-93FFFB61B63A}" transitionDur="1000">
                      <p166:blipFill xmlns:p166="http://schemas.microsoft.com/office/powerpoint/2016/6/main">
                        <a:blip r:embed="rId3"/>
                        <a:stretch>
                          <a:fillRect/>
                        </a:stretch>
                      </p166:blipFill>
                      <p166:spPr xmlns:p166="http://schemas.microsoft.com/office/powerpoint/2016/6/main">
                        <a:xfrm>
                          <a:off x="1459038" y="302575"/>
                          <a:ext cx="1051560" cy="591503"/>
                        </a:xfrm>
                        <a:prstGeom prst="rect">
                          <a:avLst/>
                        </a:prstGeom>
                        <a:ln w="3175">
                          <a:solidFill>
                            <a:prstClr val="ltGray"/>
                          </a:solidFill>
                        </a:ln>
                      </p166:spPr>
                    </psuz:zmPr>
                  </psuz:summaryZmObj>
                  <psuz:summaryZmObj sectionId="{EC2E4647-D50A-4948-8DD8-1B9045D8FA63}">
                    <psuz:zmPr id="{63E1E1CD-974C-4744-8868-8318E6A8C97D}" transitionDur="1000">
                      <p166:blipFill xmlns:p166="http://schemas.microsoft.com/office/powerpoint/2016/6/main">
                        <a:blip r:embed="rId4"/>
                        <a:stretch>
                          <a:fillRect/>
                        </a:stretch>
                      </p166:blipFill>
                      <p166:spPr xmlns:p166="http://schemas.microsoft.com/office/powerpoint/2016/6/main">
                        <a:xfrm>
                          <a:off x="2550032" y="302575"/>
                          <a:ext cx="1051560" cy="591503"/>
                        </a:xfrm>
                        <a:prstGeom prst="rect">
                          <a:avLst/>
                        </a:prstGeom>
                        <a:ln w="3175">
                          <a:solidFill>
                            <a:prstClr val="ltGray"/>
                          </a:solidFill>
                        </a:ln>
                      </p166:spPr>
                    </psuz:zmPr>
                  </psuz:summaryZmObj>
                  <psuz:summaryZmObj sectionId="{733CA848-2772-4868-B7C4-DF980742C4B5}">
                    <psuz:zmPr id="{E65C4930-E664-4C13-813D-4DF8E814B45F}" transitionDur="1000">
                      <p166:blipFill xmlns:p166="http://schemas.microsoft.com/office/powerpoint/2016/6/main">
                        <a:blip r:embed="rId5"/>
                        <a:stretch>
                          <a:fillRect/>
                        </a:stretch>
                      </p166:blipFill>
                      <p166:spPr xmlns:p166="http://schemas.microsoft.com/office/powerpoint/2016/6/main">
                        <a:xfrm>
                          <a:off x="3641026" y="302575"/>
                          <a:ext cx="1051560" cy="591503"/>
                        </a:xfrm>
                        <a:prstGeom prst="rect">
                          <a:avLst/>
                        </a:prstGeom>
                        <a:ln w="3175">
                          <a:solidFill>
                            <a:prstClr val="ltGray"/>
                          </a:solidFill>
                        </a:ln>
                      </p166:spPr>
                    </psuz:zmPr>
                  </psuz:summaryZmObj>
                  <psuz:summaryZmObj sectionId="{991E8CD9-9F53-499A-AFA9-E7B6A9112219}">
                    <psuz:zmPr id="{D6F0A18A-C4BD-43E9-BB4C-91E3AAAC2004}" transitionDur="1000">
                      <p166:blipFill xmlns:p166="http://schemas.microsoft.com/office/powerpoint/2016/6/main">
                        <a:blip r:embed="rId6"/>
                        <a:stretch>
                          <a:fillRect/>
                        </a:stretch>
                      </p166:blipFill>
                      <p166:spPr xmlns:p166="http://schemas.microsoft.com/office/powerpoint/2016/6/main">
                        <a:xfrm>
                          <a:off x="4732020" y="302575"/>
                          <a:ext cx="1051560" cy="591503"/>
                        </a:xfrm>
                        <a:prstGeom prst="rect">
                          <a:avLst/>
                        </a:prstGeom>
                        <a:ln w="3175">
                          <a:solidFill>
                            <a:prstClr val="ltGray"/>
                          </a:solidFill>
                        </a:ln>
                      </p166:spPr>
                    </psuz:zmPr>
                  </psuz:summaryZmObj>
                  <psuz:summaryZmObj sectionId="{56C92FB1-E616-4DA5-9C01-E460B1826D6C}">
                    <psuz:zmPr id="{1CF79328-E45A-43E8-A920-739CD0F8BFF7}" transitionDur="1000">
                      <p166:blipFill xmlns:p166="http://schemas.microsoft.com/office/powerpoint/2016/6/main">
                        <a:blip r:embed="rId7"/>
                        <a:stretch>
                          <a:fillRect/>
                        </a:stretch>
                      </p166:blipFill>
                      <p166:spPr xmlns:p166="http://schemas.microsoft.com/office/powerpoint/2016/6/main">
                        <a:xfrm>
                          <a:off x="5823014" y="302575"/>
                          <a:ext cx="1051560" cy="591503"/>
                        </a:xfrm>
                        <a:prstGeom prst="rect">
                          <a:avLst/>
                        </a:prstGeom>
                        <a:ln w="3175">
                          <a:solidFill>
                            <a:prstClr val="ltGray"/>
                          </a:solidFill>
                        </a:ln>
                      </p166:spPr>
                    </psuz:zmPr>
                  </psuz:summaryZmObj>
                  <psuz:summaryZmObj sectionId="{722A7C2E-FAFD-422A-B19E-A39788675F00}">
                    <psuz:zmPr id="{3C37849B-F4ED-456B-8626-62EF34576142}" transitionDur="1000">
                      <p166:blipFill xmlns:p166="http://schemas.microsoft.com/office/powerpoint/2016/6/main">
                        <a:blip r:embed="rId8"/>
                        <a:stretch>
                          <a:fillRect/>
                        </a:stretch>
                      </p166:blipFill>
                      <p166:spPr xmlns:p166="http://schemas.microsoft.com/office/powerpoint/2016/6/main">
                        <a:xfrm>
                          <a:off x="6914008" y="302575"/>
                          <a:ext cx="1051560" cy="591503"/>
                        </a:xfrm>
                        <a:prstGeom prst="rect">
                          <a:avLst/>
                        </a:prstGeom>
                        <a:ln w="3175">
                          <a:solidFill>
                            <a:prstClr val="ltGray"/>
                          </a:solidFill>
                        </a:ln>
                      </p166:spPr>
                    </psuz:zmPr>
                  </psuz:summaryZmObj>
                  <psuz:summaryZmObj sectionId="{911045AB-7BE3-419B-819B-7C6B03C81253}">
                    <psuz:zmPr id="{DE080566-744B-43C5-B211-FDAAC8028D63}" transitionDur="1000">
                      <p166:blipFill xmlns:p166="http://schemas.microsoft.com/office/powerpoint/2016/6/main">
                        <a:blip r:embed="rId9"/>
                        <a:stretch>
                          <a:fillRect/>
                        </a:stretch>
                      </p166:blipFill>
                      <p166:spPr xmlns:p166="http://schemas.microsoft.com/office/powerpoint/2016/6/main">
                        <a:xfrm>
                          <a:off x="8005002" y="302575"/>
                          <a:ext cx="1051560" cy="591503"/>
                        </a:xfrm>
                        <a:prstGeom prst="rect">
                          <a:avLst/>
                        </a:prstGeom>
                        <a:ln w="3175">
                          <a:solidFill>
                            <a:prstClr val="ltGray"/>
                          </a:solidFill>
                        </a:ln>
                      </p166:spPr>
                    </psuz:zmPr>
                  </psuz:summaryZmObj>
                  <psuz:summaryZmObj sectionId="{AC30B3E3-5BFA-47C8-9565-739FCA67AF89}">
                    <psuz:zmPr id="{FDB8386B-4A40-482F-8BBC-DB08CC911569}" transitionDur="1000">
                      <p166:blipFill xmlns:p166="http://schemas.microsoft.com/office/powerpoint/2016/6/main">
                        <a:blip r:embed="rId10"/>
                        <a:stretch>
                          <a:fillRect/>
                        </a:stretch>
                      </p166:blipFill>
                      <p166:spPr xmlns:p166="http://schemas.microsoft.com/office/powerpoint/2016/6/main">
                        <a:xfrm>
                          <a:off x="9095996" y="302575"/>
                          <a:ext cx="1051560" cy="591503"/>
                        </a:xfrm>
                        <a:prstGeom prst="rect">
                          <a:avLst/>
                        </a:prstGeom>
                        <a:ln w="3175">
                          <a:solidFill>
                            <a:prstClr val="ltGray"/>
                          </a:solidFill>
                        </a:ln>
                      </p166:spPr>
                    </psuz:zmPr>
                  </psuz:summaryZmObj>
                  <psuz:summaryZmObj sectionId="{1212C972-11D1-407A-9BC2-5E1FFB47B952}">
                    <psuz:zmPr id="{7BE696E7-D244-4C31-A088-79A0AC182841}" transitionDur="1000">
                      <p166:blipFill xmlns:p166="http://schemas.microsoft.com/office/powerpoint/2016/6/main">
                        <a:blip r:embed="rId11"/>
                        <a:stretch>
                          <a:fillRect/>
                        </a:stretch>
                      </p166:blipFill>
                      <p166:spPr xmlns:p166="http://schemas.microsoft.com/office/powerpoint/2016/6/main">
                        <a:xfrm>
                          <a:off x="368044" y="933512"/>
                          <a:ext cx="1051560" cy="591503"/>
                        </a:xfrm>
                        <a:prstGeom prst="rect">
                          <a:avLst/>
                        </a:prstGeom>
                        <a:ln w="3175">
                          <a:solidFill>
                            <a:prstClr val="ltGray"/>
                          </a:solidFill>
                        </a:ln>
                      </p166:spPr>
                    </psuz:zmPr>
                  </psuz:summaryZmObj>
                  <psuz:summaryZmObj sectionId="{0A01A933-B389-4F6E-B4C9-C7E94A9CCB9E}">
                    <psuz:zmPr id="{68A112AD-C242-4208-9AF9-410CCF15C148}" transitionDur="1000">
                      <p166:blipFill xmlns:p166="http://schemas.microsoft.com/office/powerpoint/2016/6/main">
                        <a:blip r:embed="rId12"/>
                        <a:stretch>
                          <a:fillRect/>
                        </a:stretch>
                      </p166:blipFill>
                      <p166:spPr xmlns:p166="http://schemas.microsoft.com/office/powerpoint/2016/6/main">
                        <a:xfrm>
                          <a:off x="1459038" y="933512"/>
                          <a:ext cx="1051560" cy="591503"/>
                        </a:xfrm>
                        <a:prstGeom prst="rect">
                          <a:avLst/>
                        </a:prstGeom>
                        <a:ln w="3175">
                          <a:solidFill>
                            <a:prstClr val="ltGray"/>
                          </a:solidFill>
                        </a:ln>
                      </p166:spPr>
                    </psuz:zmPr>
                  </psuz:summaryZmObj>
                  <psuz:summaryZmObj sectionId="{2A23639F-1681-4770-BDDD-F53DD0041075}">
                    <psuz:zmPr id="{344453E4-3DF3-4E04-9B9C-74B788562E07}" transitionDur="1000">
                      <p166:blipFill xmlns:p166="http://schemas.microsoft.com/office/powerpoint/2016/6/main">
                        <a:blip r:embed="rId13"/>
                        <a:stretch>
                          <a:fillRect/>
                        </a:stretch>
                      </p166:blipFill>
                      <p166:spPr xmlns:p166="http://schemas.microsoft.com/office/powerpoint/2016/6/main">
                        <a:xfrm>
                          <a:off x="2550032" y="933512"/>
                          <a:ext cx="1051560" cy="591503"/>
                        </a:xfrm>
                        <a:prstGeom prst="rect">
                          <a:avLst/>
                        </a:prstGeom>
                        <a:ln w="3175">
                          <a:solidFill>
                            <a:prstClr val="ltGray"/>
                          </a:solidFill>
                        </a:ln>
                      </p166:spPr>
                    </psuz:zmPr>
                  </psuz:summaryZmObj>
                  <psuz:summaryZmObj sectionId="{BB6B3F51-904D-4CAA-A7C0-D71C260C180D}">
                    <psuz:zmPr id="{51F344B9-F51A-4389-801D-1C621F933944}" transitionDur="1000">
                      <p166:blipFill xmlns:p166="http://schemas.microsoft.com/office/powerpoint/2016/6/main">
                        <a:blip r:embed="rId14"/>
                        <a:stretch>
                          <a:fillRect/>
                        </a:stretch>
                      </p166:blipFill>
                      <p166:spPr xmlns:p166="http://schemas.microsoft.com/office/powerpoint/2016/6/main">
                        <a:xfrm>
                          <a:off x="3641026" y="933512"/>
                          <a:ext cx="1051560" cy="591503"/>
                        </a:xfrm>
                        <a:prstGeom prst="rect">
                          <a:avLst/>
                        </a:prstGeom>
                        <a:ln w="3175">
                          <a:solidFill>
                            <a:prstClr val="ltGray"/>
                          </a:solidFill>
                        </a:ln>
                      </p166:spPr>
                    </psuz:zmPr>
                  </psuz:summaryZmObj>
                  <psuz:summaryZmObj sectionId="{56580F64-191D-4A03-80EF-5F70802DDAD0}">
                    <psuz:zmPr id="{DC3CA1D6-F750-4370-91E4-3568C688FE23}" transitionDur="1000">
                      <p166:blipFill xmlns:p166="http://schemas.microsoft.com/office/powerpoint/2016/6/main">
                        <a:blip r:embed="rId15"/>
                        <a:stretch>
                          <a:fillRect/>
                        </a:stretch>
                      </p166:blipFill>
                      <p166:spPr xmlns:p166="http://schemas.microsoft.com/office/powerpoint/2016/6/main">
                        <a:xfrm>
                          <a:off x="4732020" y="933512"/>
                          <a:ext cx="1051560" cy="591503"/>
                        </a:xfrm>
                        <a:prstGeom prst="rect">
                          <a:avLst/>
                        </a:prstGeom>
                        <a:ln w="3175">
                          <a:solidFill>
                            <a:prstClr val="ltGray"/>
                          </a:solidFill>
                        </a:ln>
                      </p166:spPr>
                    </psuz:zmPr>
                  </psuz:summaryZmObj>
                  <psuz:summaryZmObj sectionId="{2D70BCA1-FC24-4FFB-9318-4FF6986241E3}">
                    <psuz:zmPr id="{7D21D356-6F94-4DB3-A4CB-AF15518F7273}" transitionDur="1000">
                      <p166:blipFill xmlns:p166="http://schemas.microsoft.com/office/powerpoint/2016/6/main">
                        <a:blip r:embed="rId16"/>
                        <a:stretch>
                          <a:fillRect/>
                        </a:stretch>
                      </p166:blipFill>
                      <p166:spPr xmlns:p166="http://schemas.microsoft.com/office/powerpoint/2016/6/main">
                        <a:xfrm>
                          <a:off x="5823014" y="933512"/>
                          <a:ext cx="1051560" cy="591503"/>
                        </a:xfrm>
                        <a:prstGeom prst="rect">
                          <a:avLst/>
                        </a:prstGeom>
                        <a:ln w="3175">
                          <a:solidFill>
                            <a:prstClr val="ltGray"/>
                          </a:solidFill>
                        </a:ln>
                      </p166:spPr>
                    </psuz:zmPr>
                  </psuz:summaryZmObj>
                  <psuz:summaryZmObj sectionId="{9E78FB0D-6724-4283-A9E2-CDAA13E10114}">
                    <psuz:zmPr id="{2EAEC85C-CD10-4364-9EF4-F6968A7C9424}" transitionDur="1000">
                      <p166:blipFill xmlns:p166="http://schemas.microsoft.com/office/powerpoint/2016/6/main">
                        <a:blip r:embed="rId17"/>
                        <a:stretch>
                          <a:fillRect/>
                        </a:stretch>
                      </p166:blipFill>
                      <p166:spPr xmlns:p166="http://schemas.microsoft.com/office/powerpoint/2016/6/main">
                        <a:xfrm>
                          <a:off x="6914008" y="933512"/>
                          <a:ext cx="1051560" cy="591503"/>
                        </a:xfrm>
                        <a:prstGeom prst="rect">
                          <a:avLst/>
                        </a:prstGeom>
                        <a:ln w="3175">
                          <a:solidFill>
                            <a:prstClr val="ltGray"/>
                          </a:solidFill>
                        </a:ln>
                      </p166:spPr>
                    </psuz:zmPr>
                  </psuz:summaryZmObj>
                  <psuz:summaryZmObj sectionId="{8FA98750-42B4-4149-AFB2-BF7D051C358E}">
                    <psuz:zmPr id="{C23934AD-5522-4366-9E10-18C9E2BEA2F4}" transitionDur="1000">
                      <p166:blipFill xmlns:p166="http://schemas.microsoft.com/office/powerpoint/2016/6/main">
                        <a:blip r:embed="rId18"/>
                        <a:stretch>
                          <a:fillRect/>
                        </a:stretch>
                      </p166:blipFill>
                      <p166:spPr xmlns:p166="http://schemas.microsoft.com/office/powerpoint/2016/6/main">
                        <a:xfrm>
                          <a:off x="8005002" y="933512"/>
                          <a:ext cx="1051560" cy="591503"/>
                        </a:xfrm>
                        <a:prstGeom prst="rect">
                          <a:avLst/>
                        </a:prstGeom>
                        <a:ln w="3175">
                          <a:solidFill>
                            <a:prstClr val="ltGray"/>
                          </a:solidFill>
                        </a:ln>
                      </p166:spPr>
                    </psuz:zmPr>
                  </psuz:summaryZmObj>
                  <psuz:summaryZmObj sectionId="{DFDF5795-9BEF-4226-99D0-541DFA767C19}">
                    <psuz:zmPr id="{7F0CADA7-45EF-495F-99C9-5F6B9EBF6C7C}" transitionDur="1000">
                      <p166:blipFill xmlns:p166="http://schemas.microsoft.com/office/powerpoint/2016/6/main">
                        <a:blip r:embed="rId19"/>
                        <a:stretch>
                          <a:fillRect/>
                        </a:stretch>
                      </p166:blipFill>
                      <p166:spPr xmlns:p166="http://schemas.microsoft.com/office/powerpoint/2016/6/main">
                        <a:xfrm>
                          <a:off x="9095996" y="933512"/>
                          <a:ext cx="1051560" cy="591503"/>
                        </a:xfrm>
                        <a:prstGeom prst="rect">
                          <a:avLst/>
                        </a:prstGeom>
                        <a:ln w="3175">
                          <a:solidFill>
                            <a:prstClr val="ltGray"/>
                          </a:solidFill>
                        </a:ln>
                      </p166:spPr>
                    </psuz:zmPr>
                  </psuz:summaryZmObj>
                  <psuz:summaryZmObj sectionId="{84AB2743-A6D7-4969-A055-072AA0A8B088}">
                    <psuz:zmPr id="{006A3E94-3E41-489F-8838-CA4755192B2E}" transitionDur="1000">
                      <p166:blipFill xmlns:p166="http://schemas.microsoft.com/office/powerpoint/2016/6/main">
                        <a:blip r:embed="rId20"/>
                        <a:stretch>
                          <a:fillRect/>
                        </a:stretch>
                      </p166:blipFill>
                      <p166:spPr xmlns:p166="http://schemas.microsoft.com/office/powerpoint/2016/6/main">
                        <a:xfrm>
                          <a:off x="368044" y="1564449"/>
                          <a:ext cx="1051560" cy="591503"/>
                        </a:xfrm>
                        <a:prstGeom prst="rect">
                          <a:avLst/>
                        </a:prstGeom>
                        <a:ln w="3175">
                          <a:solidFill>
                            <a:prstClr val="ltGray"/>
                          </a:solidFill>
                        </a:ln>
                      </p166:spPr>
                    </psuz:zmPr>
                  </psuz:summaryZmObj>
                  <psuz:summaryZmObj sectionId="{5DAC6FEE-5F16-49E3-913E-03D76576D6AA}">
                    <psuz:zmPr id="{01F452C7-DC0E-4256-9B73-A1B6AE1D3EB2}" transitionDur="1000">
                      <p166:blipFill xmlns:p166="http://schemas.microsoft.com/office/powerpoint/2016/6/main">
                        <a:blip r:embed="rId21"/>
                        <a:stretch>
                          <a:fillRect/>
                        </a:stretch>
                      </p166:blipFill>
                      <p166:spPr xmlns:p166="http://schemas.microsoft.com/office/powerpoint/2016/6/main">
                        <a:xfrm>
                          <a:off x="1459038" y="1564449"/>
                          <a:ext cx="1051560" cy="591503"/>
                        </a:xfrm>
                        <a:prstGeom prst="rect">
                          <a:avLst/>
                        </a:prstGeom>
                        <a:ln w="3175">
                          <a:solidFill>
                            <a:prstClr val="ltGray"/>
                          </a:solidFill>
                        </a:ln>
                      </p166:spPr>
                    </psuz:zmPr>
                  </psuz:summaryZmObj>
                  <psuz:summaryZmObj sectionId="{D04DAC68-CBE8-44C1-B1EA-F56C5A362F84}">
                    <psuz:zmPr id="{F07A9252-7475-499F-939F-EED620B7637E}" transitionDur="1000">
                      <p166:blipFill xmlns:p166="http://schemas.microsoft.com/office/powerpoint/2016/6/main">
                        <a:blip r:embed="rId22"/>
                        <a:stretch>
                          <a:fillRect/>
                        </a:stretch>
                      </p166:blipFill>
                      <p166:spPr xmlns:p166="http://schemas.microsoft.com/office/powerpoint/2016/6/main">
                        <a:xfrm>
                          <a:off x="2550032" y="1564449"/>
                          <a:ext cx="1051560" cy="591503"/>
                        </a:xfrm>
                        <a:prstGeom prst="rect">
                          <a:avLst/>
                        </a:prstGeom>
                        <a:ln w="3175">
                          <a:solidFill>
                            <a:prstClr val="ltGray"/>
                          </a:solidFill>
                        </a:ln>
                      </p166:spPr>
                    </psuz:zmPr>
                  </psuz:summaryZmObj>
                  <psuz:summaryZmObj sectionId="{869D5FCA-76F6-436D-B397-F65669006124}">
                    <psuz:zmPr id="{1189A170-8ADF-4086-ACE8-1ADB8C13E7F8}" transitionDur="1000">
                      <p166:blipFill xmlns:p166="http://schemas.microsoft.com/office/powerpoint/2016/6/main">
                        <a:blip r:embed="rId23"/>
                        <a:stretch>
                          <a:fillRect/>
                        </a:stretch>
                      </p166:blipFill>
                      <p166:spPr xmlns:p166="http://schemas.microsoft.com/office/powerpoint/2016/6/main">
                        <a:xfrm>
                          <a:off x="3641026" y="1564449"/>
                          <a:ext cx="1051560" cy="591503"/>
                        </a:xfrm>
                        <a:prstGeom prst="rect">
                          <a:avLst/>
                        </a:prstGeom>
                        <a:ln w="3175">
                          <a:solidFill>
                            <a:prstClr val="ltGray"/>
                          </a:solidFill>
                        </a:ln>
                      </p166:spPr>
                    </psuz:zmPr>
                  </psuz:summaryZmObj>
                  <psuz:summaryZmObj sectionId="{0BF06018-B467-48F0-ABC1-2510FC7C36FF}">
                    <psuz:zmPr id="{B5BAE7F2-F709-43B0-AEF6-2DB61519AEFD}" transitionDur="1000">
                      <p166:blipFill xmlns:p166="http://schemas.microsoft.com/office/powerpoint/2016/6/main">
                        <a:blip r:embed="rId24"/>
                        <a:stretch>
                          <a:fillRect/>
                        </a:stretch>
                      </p166:blipFill>
                      <p166:spPr xmlns:p166="http://schemas.microsoft.com/office/powerpoint/2016/6/main">
                        <a:xfrm>
                          <a:off x="4732020" y="1564449"/>
                          <a:ext cx="1051560" cy="591503"/>
                        </a:xfrm>
                        <a:prstGeom prst="rect">
                          <a:avLst/>
                        </a:prstGeom>
                        <a:ln w="3175">
                          <a:solidFill>
                            <a:prstClr val="ltGray"/>
                          </a:solidFill>
                        </a:ln>
                      </p166:spPr>
                    </psuz:zmPr>
                  </psuz:summaryZmObj>
                  <psuz:summaryZmObj sectionId="{9A1B3AD3-BF7A-410D-ABD6-3FACCBEBB7FA}">
                    <psuz:zmPr id="{F6699CA4-D46D-451E-87B2-8DABE2493627}" transitionDur="1000">
                      <p166:blipFill xmlns:p166="http://schemas.microsoft.com/office/powerpoint/2016/6/main">
                        <a:blip r:embed="rId25"/>
                        <a:stretch>
                          <a:fillRect/>
                        </a:stretch>
                      </p166:blipFill>
                      <p166:spPr xmlns:p166="http://schemas.microsoft.com/office/powerpoint/2016/6/main">
                        <a:xfrm>
                          <a:off x="5823014" y="1564449"/>
                          <a:ext cx="1051560" cy="591503"/>
                        </a:xfrm>
                        <a:prstGeom prst="rect">
                          <a:avLst/>
                        </a:prstGeom>
                        <a:ln w="3175">
                          <a:solidFill>
                            <a:prstClr val="ltGray"/>
                          </a:solidFill>
                        </a:ln>
                      </p166:spPr>
                    </psuz:zmPr>
                  </psuz:summaryZmObj>
                  <psuz:summaryZmObj sectionId="{63ADC925-1B92-49DA-8FF1-1647B182BB98}">
                    <psuz:zmPr id="{7E98353D-DE6A-4441-94B5-83186780428C}" transitionDur="1000">
                      <p166:blipFill xmlns:p166="http://schemas.microsoft.com/office/powerpoint/2016/6/main">
                        <a:blip r:embed="rId26"/>
                        <a:stretch>
                          <a:fillRect/>
                        </a:stretch>
                      </p166:blipFill>
                      <p166:spPr xmlns:p166="http://schemas.microsoft.com/office/powerpoint/2016/6/main">
                        <a:xfrm>
                          <a:off x="6914008" y="1564449"/>
                          <a:ext cx="1051560" cy="591503"/>
                        </a:xfrm>
                        <a:prstGeom prst="rect">
                          <a:avLst/>
                        </a:prstGeom>
                        <a:ln w="3175">
                          <a:solidFill>
                            <a:prstClr val="ltGray"/>
                          </a:solidFill>
                        </a:ln>
                      </p166:spPr>
                    </psuz:zmPr>
                  </psuz:summaryZmObj>
                  <psuz:summaryZmObj sectionId="{972D2E2C-8CAE-42FC-B47D-9E1646A9A9B1}">
                    <psuz:zmPr id="{A92B354E-8F86-444A-8496-1BE045D36BF2}" transitionDur="1000">
                      <p166:blipFill xmlns:p166="http://schemas.microsoft.com/office/powerpoint/2016/6/main">
                        <a:blip r:embed="rId27"/>
                        <a:stretch>
                          <a:fillRect/>
                        </a:stretch>
                      </p166:blipFill>
                      <p166:spPr xmlns:p166="http://schemas.microsoft.com/office/powerpoint/2016/6/main">
                        <a:xfrm>
                          <a:off x="8005002" y="1564449"/>
                          <a:ext cx="1051560" cy="591503"/>
                        </a:xfrm>
                        <a:prstGeom prst="rect">
                          <a:avLst/>
                        </a:prstGeom>
                        <a:ln w="3175">
                          <a:solidFill>
                            <a:prstClr val="ltGray"/>
                          </a:solidFill>
                        </a:ln>
                      </p166:spPr>
                    </psuz:zmPr>
                  </psuz:summaryZmObj>
                  <psuz:summaryZmObj sectionId="{B5105286-E4BD-42CB-A4C6-AC933149EE68}">
                    <psuz:zmPr id="{707AC942-981E-43CB-A290-9A9132CD7151}" transitionDur="1000">
                      <p166:blipFill xmlns:p166="http://schemas.microsoft.com/office/powerpoint/2016/6/main">
                        <a:blip r:embed="rId28"/>
                        <a:stretch>
                          <a:fillRect/>
                        </a:stretch>
                      </p166:blipFill>
                      <p166:spPr xmlns:p166="http://schemas.microsoft.com/office/powerpoint/2016/6/main">
                        <a:xfrm>
                          <a:off x="9095996" y="1564449"/>
                          <a:ext cx="1051560" cy="591503"/>
                        </a:xfrm>
                        <a:prstGeom prst="rect">
                          <a:avLst/>
                        </a:prstGeom>
                        <a:ln w="3175">
                          <a:solidFill>
                            <a:prstClr val="ltGray"/>
                          </a:solidFill>
                        </a:ln>
                      </p166:spPr>
                    </psuz:zmPr>
                  </psuz:summaryZmObj>
                  <psuz:summaryZmObj sectionId="{8B3F1457-D545-468C-A355-5BA087E9E9C4}">
                    <psuz:zmPr id="{92FEE511-25A8-4F5A-8497-884DFE277296}" transitionDur="1000">
                      <p166:blipFill xmlns:p166="http://schemas.microsoft.com/office/powerpoint/2016/6/main">
                        <a:blip r:embed="rId29"/>
                        <a:stretch>
                          <a:fillRect/>
                        </a:stretch>
                      </p166:blipFill>
                      <p166:spPr xmlns:p166="http://schemas.microsoft.com/office/powerpoint/2016/6/main">
                        <a:xfrm>
                          <a:off x="368044" y="2195386"/>
                          <a:ext cx="1051560" cy="591503"/>
                        </a:xfrm>
                        <a:prstGeom prst="rect">
                          <a:avLst/>
                        </a:prstGeom>
                        <a:ln w="3175">
                          <a:solidFill>
                            <a:prstClr val="ltGray"/>
                          </a:solidFill>
                        </a:ln>
                      </p166:spPr>
                    </psuz:zmPr>
                  </psuz:summaryZmObj>
                  <psuz:summaryZmObj sectionId="{752946BB-DC09-4F22-B7B3-7C45037476E9}">
                    <psuz:zmPr id="{0C8B0A36-414A-4F78-B433-DDD0B65751F3}" transitionDur="1000">
                      <p166:blipFill xmlns:p166="http://schemas.microsoft.com/office/powerpoint/2016/6/main">
                        <a:blip r:embed="rId30"/>
                        <a:stretch>
                          <a:fillRect/>
                        </a:stretch>
                      </p166:blipFill>
                      <p166:spPr xmlns:p166="http://schemas.microsoft.com/office/powerpoint/2016/6/main">
                        <a:xfrm>
                          <a:off x="1459038" y="2195386"/>
                          <a:ext cx="1051560" cy="591503"/>
                        </a:xfrm>
                        <a:prstGeom prst="rect">
                          <a:avLst/>
                        </a:prstGeom>
                        <a:ln w="3175">
                          <a:solidFill>
                            <a:prstClr val="ltGray"/>
                          </a:solidFill>
                        </a:ln>
                      </p166:spPr>
                    </psuz:zmPr>
                  </psuz:summaryZmObj>
                  <psuz:summaryZmObj sectionId="{98FCBFFF-5F98-4391-BA10-BDA9585027AB}">
                    <psuz:zmPr id="{4F0BA59C-BF0D-4E10-9112-E6B661084C30}" transitionDur="1000">
                      <p166:blipFill xmlns:p166="http://schemas.microsoft.com/office/powerpoint/2016/6/main">
                        <a:blip r:embed="rId31"/>
                        <a:stretch>
                          <a:fillRect/>
                        </a:stretch>
                      </p166:blipFill>
                      <p166:spPr xmlns:p166="http://schemas.microsoft.com/office/powerpoint/2016/6/main">
                        <a:xfrm>
                          <a:off x="2550032" y="2195386"/>
                          <a:ext cx="1051560" cy="591503"/>
                        </a:xfrm>
                        <a:prstGeom prst="rect">
                          <a:avLst/>
                        </a:prstGeom>
                        <a:ln w="3175">
                          <a:solidFill>
                            <a:prstClr val="ltGray"/>
                          </a:solidFill>
                        </a:ln>
                      </p166:spPr>
                    </psuz:zmPr>
                  </psuz:summaryZmObj>
                  <psuz:summaryZmObj sectionId="{991D3096-3000-4AD0-AC4E-349585F8D619}">
                    <psuz:zmPr id="{305D9A37-6642-4B92-A45E-59272A7AFA17}" transitionDur="1000">
                      <p166:blipFill xmlns:p166="http://schemas.microsoft.com/office/powerpoint/2016/6/main">
                        <a:blip r:embed="rId32"/>
                        <a:stretch>
                          <a:fillRect/>
                        </a:stretch>
                      </p166:blipFill>
                      <p166:spPr xmlns:p166="http://schemas.microsoft.com/office/powerpoint/2016/6/main">
                        <a:xfrm>
                          <a:off x="3641026" y="2195386"/>
                          <a:ext cx="1051560" cy="591503"/>
                        </a:xfrm>
                        <a:prstGeom prst="rect">
                          <a:avLst/>
                        </a:prstGeom>
                        <a:ln w="3175">
                          <a:solidFill>
                            <a:prstClr val="ltGray"/>
                          </a:solidFill>
                        </a:ln>
                      </p166:spPr>
                    </psuz:zmPr>
                  </psuz:summaryZmObj>
                  <psuz:summaryZmObj sectionId="{55DD533D-6159-47AA-92F6-62AB2E092126}">
                    <psuz:zmPr id="{03BC373F-95F9-4683-ABD6-6DF6D4B0533B}" transitionDur="1000">
                      <p166:blipFill xmlns:p166="http://schemas.microsoft.com/office/powerpoint/2016/6/main">
                        <a:blip r:embed="rId33"/>
                        <a:stretch>
                          <a:fillRect/>
                        </a:stretch>
                      </p166:blipFill>
                      <p166:spPr xmlns:p166="http://schemas.microsoft.com/office/powerpoint/2016/6/main">
                        <a:xfrm>
                          <a:off x="4732020" y="2195386"/>
                          <a:ext cx="1051560" cy="591503"/>
                        </a:xfrm>
                        <a:prstGeom prst="rect">
                          <a:avLst/>
                        </a:prstGeom>
                        <a:ln w="3175">
                          <a:solidFill>
                            <a:prstClr val="ltGray"/>
                          </a:solidFill>
                        </a:ln>
                      </p166:spPr>
                    </psuz:zmPr>
                  </psuz:summaryZmObj>
                  <psuz:summaryZmObj sectionId="{59CE3A9C-EDBD-46EB-9BEF-9BEE1176546E}">
                    <psuz:zmPr id="{B0B037DB-FC4B-481B-B9FD-8F49C30ED231}" transitionDur="1000">
                      <p166:blipFill xmlns:p166="http://schemas.microsoft.com/office/powerpoint/2016/6/main">
                        <a:blip r:embed="rId34"/>
                        <a:stretch>
                          <a:fillRect/>
                        </a:stretch>
                      </p166:blipFill>
                      <p166:spPr xmlns:p166="http://schemas.microsoft.com/office/powerpoint/2016/6/main">
                        <a:xfrm>
                          <a:off x="5823014" y="2195386"/>
                          <a:ext cx="1051560" cy="591503"/>
                        </a:xfrm>
                        <a:prstGeom prst="rect">
                          <a:avLst/>
                        </a:prstGeom>
                        <a:ln w="3175">
                          <a:solidFill>
                            <a:prstClr val="ltGray"/>
                          </a:solidFill>
                        </a:ln>
                      </p166:spPr>
                    </psuz:zmPr>
                  </psuz:summaryZmObj>
                  <psuz:summaryZmObj sectionId="{DD61CDA3-15E0-4373-B6D0-382B3EC63E31}">
                    <psuz:zmPr id="{2444045D-09A2-4E2A-A263-12E6B83B8F22}" transitionDur="1000">
                      <p166:blipFill xmlns:p166="http://schemas.microsoft.com/office/powerpoint/2016/6/main">
                        <a:blip r:embed="rId35"/>
                        <a:stretch>
                          <a:fillRect/>
                        </a:stretch>
                      </p166:blipFill>
                      <p166:spPr xmlns:p166="http://schemas.microsoft.com/office/powerpoint/2016/6/main">
                        <a:xfrm>
                          <a:off x="6914008" y="2195386"/>
                          <a:ext cx="1051560" cy="591503"/>
                        </a:xfrm>
                        <a:prstGeom prst="rect">
                          <a:avLst/>
                        </a:prstGeom>
                        <a:ln w="3175">
                          <a:solidFill>
                            <a:prstClr val="ltGray"/>
                          </a:solidFill>
                        </a:ln>
                      </p166:spPr>
                    </psuz:zmPr>
                  </psuz:summaryZmObj>
                  <psuz:summaryZmObj sectionId="{0B2745A1-2E24-40D1-BEE5-B3375A17B412}">
                    <psuz:zmPr id="{6047B8E3-D46E-462B-9DA3-A3C07FAD8893}" transitionDur="1000">
                      <p166:blipFill xmlns:p166="http://schemas.microsoft.com/office/powerpoint/2016/6/main">
                        <a:blip r:embed="rId36"/>
                        <a:stretch>
                          <a:fillRect/>
                        </a:stretch>
                      </p166:blipFill>
                      <p166:spPr xmlns:p166="http://schemas.microsoft.com/office/powerpoint/2016/6/main">
                        <a:xfrm>
                          <a:off x="8005002" y="2195386"/>
                          <a:ext cx="1051560" cy="591503"/>
                        </a:xfrm>
                        <a:prstGeom prst="rect">
                          <a:avLst/>
                        </a:prstGeom>
                        <a:ln w="3175">
                          <a:solidFill>
                            <a:prstClr val="ltGray"/>
                          </a:solidFill>
                        </a:ln>
                      </p166:spPr>
                    </psuz:zmPr>
                  </psuz:summaryZmObj>
                  <psuz:summaryZmObj sectionId="{5A07A3EA-89C5-42CF-BAE9-00B52496E8E5}">
                    <psuz:zmPr id="{D9B74CCA-E441-4294-A868-92341CD9BC30}" transitionDur="1000">
                      <p166:blipFill xmlns:p166="http://schemas.microsoft.com/office/powerpoint/2016/6/main">
                        <a:blip r:embed="rId37"/>
                        <a:stretch>
                          <a:fillRect/>
                        </a:stretch>
                      </p166:blipFill>
                      <p166:spPr xmlns:p166="http://schemas.microsoft.com/office/powerpoint/2016/6/main">
                        <a:xfrm>
                          <a:off x="9095996" y="2195386"/>
                          <a:ext cx="1051560" cy="591503"/>
                        </a:xfrm>
                        <a:prstGeom prst="rect">
                          <a:avLst/>
                        </a:prstGeom>
                        <a:ln w="3175">
                          <a:solidFill>
                            <a:prstClr val="ltGray"/>
                          </a:solidFill>
                        </a:ln>
                      </p166:spPr>
                    </psuz:zmPr>
                  </psuz:summaryZmObj>
                  <psuz:summaryZmObj sectionId="{0678CD95-06D1-4D75-BCB4-63A29AAB69E6}">
                    <psuz:zmPr id="{6FAFBFC7-A766-4CCA-849F-94B2D260857C}" transitionDur="1000">
                      <p166:blipFill xmlns:p166="http://schemas.microsoft.com/office/powerpoint/2016/6/main">
                        <a:blip r:embed="rId38"/>
                        <a:stretch>
                          <a:fillRect/>
                        </a:stretch>
                      </p166:blipFill>
                      <p166:spPr xmlns:p166="http://schemas.microsoft.com/office/powerpoint/2016/6/main">
                        <a:xfrm>
                          <a:off x="368044" y="2826323"/>
                          <a:ext cx="1051560" cy="591503"/>
                        </a:xfrm>
                        <a:prstGeom prst="rect">
                          <a:avLst/>
                        </a:prstGeom>
                        <a:ln w="3175">
                          <a:solidFill>
                            <a:prstClr val="ltGray"/>
                          </a:solidFill>
                        </a:ln>
                      </p166:spPr>
                    </psuz:zmPr>
                  </psuz:summaryZmObj>
                  <psuz:summaryZmObj sectionId="{E4062846-4286-4DD0-B9D1-7FF59B55E1E2}">
                    <psuz:zmPr id="{BFBDB41E-F368-4B7D-839D-10309AC85A7D}" transitionDur="1000">
                      <p166:blipFill xmlns:p166="http://schemas.microsoft.com/office/powerpoint/2016/6/main">
                        <a:blip r:embed="rId39"/>
                        <a:stretch>
                          <a:fillRect/>
                        </a:stretch>
                      </p166:blipFill>
                      <p166:spPr xmlns:p166="http://schemas.microsoft.com/office/powerpoint/2016/6/main">
                        <a:xfrm>
                          <a:off x="1459038" y="2826323"/>
                          <a:ext cx="1051560" cy="591503"/>
                        </a:xfrm>
                        <a:prstGeom prst="rect">
                          <a:avLst/>
                        </a:prstGeom>
                        <a:ln w="3175">
                          <a:solidFill>
                            <a:prstClr val="ltGray"/>
                          </a:solidFill>
                        </a:ln>
                      </p166:spPr>
                    </psuz:zmPr>
                  </psuz:summaryZmObj>
                  <psuz:summaryZmObj sectionId="{CFEBE818-3A4A-491D-8690-3368033FB382}">
                    <psuz:zmPr id="{55602DCF-0FF9-46D4-85CE-9829EBC4FD74}" transitionDur="1000">
                      <p166:blipFill xmlns:p166="http://schemas.microsoft.com/office/powerpoint/2016/6/main">
                        <a:blip r:embed="rId40"/>
                        <a:stretch>
                          <a:fillRect/>
                        </a:stretch>
                      </p166:blipFill>
                      <p166:spPr xmlns:p166="http://schemas.microsoft.com/office/powerpoint/2016/6/main">
                        <a:xfrm>
                          <a:off x="2550032" y="2826323"/>
                          <a:ext cx="1051560" cy="591503"/>
                        </a:xfrm>
                        <a:prstGeom prst="rect">
                          <a:avLst/>
                        </a:prstGeom>
                        <a:ln w="3175">
                          <a:solidFill>
                            <a:prstClr val="ltGray"/>
                          </a:solidFill>
                        </a:ln>
                      </p166:spPr>
                    </psuz:zmPr>
                  </psuz:summaryZmObj>
                  <psuz:summaryZmObj sectionId="{2E5ECD35-D26C-49EA-BACB-66C9777AD765}">
                    <psuz:zmPr id="{69810036-03A4-4208-86D8-347D73FFA08B}" transitionDur="1000">
                      <p166:blipFill xmlns:p166="http://schemas.microsoft.com/office/powerpoint/2016/6/main">
                        <a:blip r:embed="rId41"/>
                        <a:stretch>
                          <a:fillRect/>
                        </a:stretch>
                      </p166:blipFill>
                      <p166:spPr xmlns:p166="http://schemas.microsoft.com/office/powerpoint/2016/6/main">
                        <a:xfrm>
                          <a:off x="3641026" y="2826323"/>
                          <a:ext cx="1051560" cy="591503"/>
                        </a:xfrm>
                        <a:prstGeom prst="rect">
                          <a:avLst/>
                        </a:prstGeom>
                        <a:ln w="3175">
                          <a:solidFill>
                            <a:prstClr val="ltGray"/>
                          </a:solidFill>
                        </a:ln>
                      </p166:spPr>
                    </psuz:zmPr>
                  </psuz:summaryZmObj>
                  <psuz:summaryZmObj sectionId="{504366B7-F9A3-40FA-842D-F9D57BC518BF}">
                    <psuz:zmPr id="{CDCFFD2F-F017-497B-A6E6-3DD9AC37FD18}" transitionDur="1000">
                      <p166:blipFill xmlns:p166="http://schemas.microsoft.com/office/powerpoint/2016/6/main">
                        <a:blip r:embed="rId42"/>
                        <a:stretch>
                          <a:fillRect/>
                        </a:stretch>
                      </p166:blipFill>
                      <p166:spPr xmlns:p166="http://schemas.microsoft.com/office/powerpoint/2016/6/main">
                        <a:xfrm>
                          <a:off x="4732020" y="2826323"/>
                          <a:ext cx="1051560" cy="591503"/>
                        </a:xfrm>
                        <a:prstGeom prst="rect">
                          <a:avLst/>
                        </a:prstGeom>
                        <a:ln w="3175">
                          <a:solidFill>
                            <a:prstClr val="ltGray"/>
                          </a:solidFill>
                        </a:ln>
                      </p166:spPr>
                    </psuz:zmPr>
                  </psuz:summaryZmObj>
                  <psuz:summaryZmObj sectionId="{E98BB192-26AD-45C8-8387-F73C8A24D686}">
                    <psuz:zmPr id="{C0639A48-FD06-44BE-9A2B-1DCB050ADE62}" transitionDur="1000">
                      <p166:blipFill xmlns:p166="http://schemas.microsoft.com/office/powerpoint/2016/6/main">
                        <a:blip r:embed="rId43"/>
                        <a:stretch>
                          <a:fillRect/>
                        </a:stretch>
                      </p166:blipFill>
                      <p166:spPr xmlns:p166="http://schemas.microsoft.com/office/powerpoint/2016/6/main">
                        <a:xfrm>
                          <a:off x="5823014" y="2826323"/>
                          <a:ext cx="1051560" cy="591503"/>
                        </a:xfrm>
                        <a:prstGeom prst="rect">
                          <a:avLst/>
                        </a:prstGeom>
                        <a:ln w="3175">
                          <a:solidFill>
                            <a:prstClr val="ltGray"/>
                          </a:solidFill>
                        </a:ln>
                      </p166:spPr>
                    </psuz:zmPr>
                  </psuz:summaryZmObj>
                  <psuz:summaryZmObj sectionId="{B7FB0CDC-E272-404A-BC90-F906AF7ED759}">
                    <psuz:zmPr id="{7007BF0E-FCFF-46DB-BFC3-A0B98226FA7F}" transitionDur="1000">
                      <p166:blipFill xmlns:p166="http://schemas.microsoft.com/office/powerpoint/2016/6/main">
                        <a:blip r:embed="rId44"/>
                        <a:stretch>
                          <a:fillRect/>
                        </a:stretch>
                      </p166:blipFill>
                      <p166:spPr xmlns:p166="http://schemas.microsoft.com/office/powerpoint/2016/6/main">
                        <a:xfrm>
                          <a:off x="6914008" y="2826323"/>
                          <a:ext cx="1051560" cy="591503"/>
                        </a:xfrm>
                        <a:prstGeom prst="rect">
                          <a:avLst/>
                        </a:prstGeom>
                        <a:ln w="3175">
                          <a:solidFill>
                            <a:prstClr val="ltGray"/>
                          </a:solidFill>
                        </a:ln>
                      </p166:spPr>
                    </psuz:zmPr>
                  </psuz:summaryZmObj>
                  <psuz:summaryZmObj sectionId="{932F082D-2E20-48EC-9580-3A2EF421583E}">
                    <psuz:zmPr id="{FCA5994C-7C4C-4372-B163-4496F943FA44}" transitionDur="1000">
                      <p166:blipFill xmlns:p166="http://schemas.microsoft.com/office/powerpoint/2016/6/main">
                        <a:blip r:embed="rId45"/>
                        <a:stretch>
                          <a:fillRect/>
                        </a:stretch>
                      </p166:blipFill>
                      <p166:spPr xmlns:p166="http://schemas.microsoft.com/office/powerpoint/2016/6/main">
                        <a:xfrm>
                          <a:off x="8005002" y="2826323"/>
                          <a:ext cx="1051560" cy="591503"/>
                        </a:xfrm>
                        <a:prstGeom prst="rect">
                          <a:avLst/>
                        </a:prstGeom>
                        <a:ln w="3175">
                          <a:solidFill>
                            <a:prstClr val="ltGray"/>
                          </a:solidFill>
                        </a:ln>
                      </p166:spPr>
                    </psuz:zmPr>
                  </psuz:summaryZmObj>
                  <psuz:summaryZmObj sectionId="{BAC47729-721C-4868-A9E4-D1893FBF21DE}">
                    <psuz:zmPr id="{D5C57BA4-CAA1-427C-935F-4CCA5BB743DA}" transitionDur="1000">
                      <p166:blipFill xmlns:p166="http://schemas.microsoft.com/office/powerpoint/2016/6/main">
                        <a:blip r:embed="rId46"/>
                        <a:stretch>
                          <a:fillRect/>
                        </a:stretch>
                      </p166:blipFill>
                      <p166:spPr xmlns:p166="http://schemas.microsoft.com/office/powerpoint/2016/6/main">
                        <a:xfrm>
                          <a:off x="9095996" y="2826323"/>
                          <a:ext cx="1051560" cy="591503"/>
                        </a:xfrm>
                        <a:prstGeom prst="rect">
                          <a:avLst/>
                        </a:prstGeom>
                        <a:ln w="3175">
                          <a:solidFill>
                            <a:prstClr val="ltGray"/>
                          </a:solidFill>
                        </a:ln>
                      </p166:spPr>
                    </psuz:zmPr>
                  </psuz:summaryZmObj>
                  <psuz:summaryZmObj sectionId="{9EF79E6D-6FE3-4D63-97E9-E562C72AFE4A}">
                    <psuz:zmPr id="{37412EC0-A81D-4551-9EDD-199814027859}" transitionDur="1000">
                      <p166:blipFill xmlns:p166="http://schemas.microsoft.com/office/powerpoint/2016/6/main">
                        <a:blip r:embed="rId47"/>
                        <a:stretch>
                          <a:fillRect/>
                        </a:stretch>
                      </p166:blipFill>
                      <p166:spPr xmlns:p166="http://schemas.microsoft.com/office/powerpoint/2016/6/main">
                        <a:xfrm>
                          <a:off x="368044" y="3457260"/>
                          <a:ext cx="1051560" cy="591503"/>
                        </a:xfrm>
                        <a:prstGeom prst="rect">
                          <a:avLst/>
                        </a:prstGeom>
                        <a:ln w="3175">
                          <a:solidFill>
                            <a:prstClr val="ltGray"/>
                          </a:solidFill>
                        </a:ln>
                      </p166:spPr>
                    </psuz:zmPr>
                  </psuz:summaryZmObj>
                  <psuz:summaryZmObj sectionId="{11360521-C62E-47EC-971B-1A3DD6F001B5}">
                    <psuz:zmPr id="{C8CB9969-4831-436B-84AD-07A3B002C365}" transitionDur="1000">
                      <p166:blipFill xmlns:p166="http://schemas.microsoft.com/office/powerpoint/2016/6/main">
                        <a:blip r:embed="rId48"/>
                        <a:stretch>
                          <a:fillRect/>
                        </a:stretch>
                      </p166:blipFill>
                      <p166:spPr xmlns:p166="http://schemas.microsoft.com/office/powerpoint/2016/6/main">
                        <a:xfrm>
                          <a:off x="1459038" y="3457260"/>
                          <a:ext cx="1051560" cy="591503"/>
                        </a:xfrm>
                        <a:prstGeom prst="rect">
                          <a:avLst/>
                        </a:prstGeom>
                        <a:ln w="3175">
                          <a:solidFill>
                            <a:prstClr val="ltGray"/>
                          </a:solidFill>
                        </a:ln>
                      </p166:spPr>
                    </psuz:zmPr>
                  </psuz:summaryZmObj>
                  <psuz:summaryZmObj sectionId="{419F7237-5ADB-4842-AB50-3D5B2858DB06}">
                    <psuz:zmPr id="{CEFEE258-1FF5-438E-9A20-0C35EDC7F5F3}" transitionDur="1000">
                      <p166:blipFill xmlns:p166="http://schemas.microsoft.com/office/powerpoint/2016/6/main">
                        <a:blip r:embed="rId49"/>
                        <a:stretch>
                          <a:fillRect/>
                        </a:stretch>
                      </p166:blipFill>
                      <p166:spPr xmlns:p166="http://schemas.microsoft.com/office/powerpoint/2016/6/main">
                        <a:xfrm>
                          <a:off x="2550032" y="3457260"/>
                          <a:ext cx="1051560" cy="591503"/>
                        </a:xfrm>
                        <a:prstGeom prst="rect">
                          <a:avLst/>
                        </a:prstGeom>
                        <a:ln w="3175">
                          <a:solidFill>
                            <a:prstClr val="ltGray"/>
                          </a:solidFill>
                        </a:ln>
                      </p166:spPr>
                    </psuz:zmPr>
                  </psuz:summaryZmObj>
                  <psuz:summaryZmObj sectionId="{F9747033-9BE9-4F4B-9D42-A91B5AD9CB47}">
                    <psuz:zmPr id="{BA870BED-408E-4181-92F6-9104534A9875}" transitionDur="1000">
                      <p166:blipFill xmlns:p166="http://schemas.microsoft.com/office/powerpoint/2016/6/main">
                        <a:blip r:embed="rId50"/>
                        <a:stretch>
                          <a:fillRect/>
                        </a:stretch>
                      </p166:blipFill>
                      <p166:spPr xmlns:p166="http://schemas.microsoft.com/office/powerpoint/2016/6/main">
                        <a:xfrm>
                          <a:off x="3641026" y="3457260"/>
                          <a:ext cx="1051560" cy="591503"/>
                        </a:xfrm>
                        <a:prstGeom prst="rect">
                          <a:avLst/>
                        </a:prstGeom>
                        <a:ln w="3175">
                          <a:solidFill>
                            <a:prstClr val="ltGray"/>
                          </a:solidFill>
                        </a:ln>
                      </p166:spPr>
                    </psuz:zmPr>
                  </psuz:summaryZmObj>
                  <psuz:summaryZmObj sectionId="{73D3E291-C2C0-4C7D-AB59-AAB1C7AC6576}">
                    <psuz:zmPr id="{CB63F9F1-0F70-4A5E-A195-6AF273225DD0}" transitionDur="1000">
                      <p166:blipFill xmlns:p166="http://schemas.microsoft.com/office/powerpoint/2016/6/main">
                        <a:blip r:embed="rId51"/>
                        <a:stretch>
                          <a:fillRect/>
                        </a:stretch>
                      </p166:blipFill>
                      <p166:spPr xmlns:p166="http://schemas.microsoft.com/office/powerpoint/2016/6/main">
                        <a:xfrm>
                          <a:off x="4732020" y="3457260"/>
                          <a:ext cx="1051560" cy="591503"/>
                        </a:xfrm>
                        <a:prstGeom prst="rect">
                          <a:avLst/>
                        </a:prstGeom>
                        <a:ln w="3175">
                          <a:solidFill>
                            <a:prstClr val="ltGray"/>
                          </a:solidFill>
                        </a:ln>
                      </p166:spPr>
                    </psuz:zmPr>
                  </psuz:summaryZmObj>
                  <psuz:summaryZmObj sectionId="{D4A290BD-4AFA-47C6-B275-18ABF2A890CD}">
                    <psuz:zmPr id="{55CFB425-8488-49D6-BAD7-AFEB262FAC80}" transitionDur="1000">
                      <p166:blipFill xmlns:p166="http://schemas.microsoft.com/office/powerpoint/2016/6/main">
                        <a:blip r:embed="rId52"/>
                        <a:stretch>
                          <a:fillRect/>
                        </a:stretch>
                      </p166:blipFill>
                      <p166:spPr xmlns:p166="http://schemas.microsoft.com/office/powerpoint/2016/6/main">
                        <a:xfrm>
                          <a:off x="5823014" y="3457260"/>
                          <a:ext cx="1051560" cy="591503"/>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4D85F60D-C28B-4CF2-8278-DB02305FE57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Picture 8">
                  <a:hlinkClick r:id="rId5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6244" y="2128200"/>
                  <a:ext cx="1051560" cy="591503"/>
                </a:xfrm>
                <a:prstGeom prst="rect">
                  <a:avLst/>
                </a:prstGeom>
                <a:ln w="3175">
                  <a:solidFill>
                    <a:prstClr val="ltGray"/>
                  </a:solidFill>
                </a:ln>
              </p:spPr>
            </p:pic>
            <p:pic>
              <p:nvPicPr>
                <p:cNvPr id="9" name="Picture 9">
                  <a:hlinkClick r:id="rId5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297238" y="2128200"/>
                  <a:ext cx="1051560" cy="591503"/>
                </a:xfrm>
                <a:prstGeom prst="rect">
                  <a:avLst/>
                </a:prstGeom>
                <a:ln w="3175">
                  <a:solidFill>
                    <a:prstClr val="ltGray"/>
                  </a:solidFill>
                </a:ln>
              </p:spPr>
            </p:pic>
            <p:pic>
              <p:nvPicPr>
                <p:cNvPr id="10" name="Picture 10">
                  <a:hlinkClick r:id="rId5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388232" y="2128200"/>
                  <a:ext cx="1051560" cy="591503"/>
                </a:xfrm>
                <a:prstGeom prst="rect">
                  <a:avLst/>
                </a:prstGeom>
                <a:ln w="3175">
                  <a:solidFill>
                    <a:prstClr val="ltGray"/>
                  </a:solidFill>
                </a:ln>
              </p:spPr>
            </p:pic>
            <p:pic>
              <p:nvPicPr>
                <p:cNvPr id="11" name="Picture 11">
                  <a:hlinkClick r:id="rId5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479226" y="2128200"/>
                  <a:ext cx="1051560" cy="591503"/>
                </a:xfrm>
                <a:prstGeom prst="rect">
                  <a:avLst/>
                </a:prstGeom>
                <a:ln w="3175">
                  <a:solidFill>
                    <a:prstClr val="ltGray"/>
                  </a:solidFill>
                </a:ln>
              </p:spPr>
            </p:pic>
            <p:pic>
              <p:nvPicPr>
                <p:cNvPr id="12" name="Picture 12">
                  <a:hlinkClick r:id="rId5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70220" y="2128200"/>
                  <a:ext cx="1051560" cy="591503"/>
                </a:xfrm>
                <a:prstGeom prst="rect">
                  <a:avLst/>
                </a:prstGeom>
                <a:ln w="3175">
                  <a:solidFill>
                    <a:prstClr val="ltGray"/>
                  </a:solidFill>
                </a:ln>
              </p:spPr>
            </p:pic>
            <p:pic>
              <p:nvPicPr>
                <p:cNvPr id="13" name="Picture 13">
                  <a:hlinkClick r:id="rId5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61214" y="2128200"/>
                  <a:ext cx="1051560" cy="591503"/>
                </a:xfrm>
                <a:prstGeom prst="rect">
                  <a:avLst/>
                </a:prstGeom>
                <a:ln w="3175">
                  <a:solidFill>
                    <a:prstClr val="ltGray"/>
                  </a:solidFill>
                </a:ln>
              </p:spPr>
            </p:pic>
            <p:pic>
              <p:nvPicPr>
                <p:cNvPr id="14" name="Picture 14">
                  <a:hlinkClick r:id="rId5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52208" y="2128200"/>
                  <a:ext cx="1051560" cy="591503"/>
                </a:xfrm>
                <a:prstGeom prst="rect">
                  <a:avLst/>
                </a:prstGeom>
                <a:ln w="3175">
                  <a:solidFill>
                    <a:prstClr val="ltGray"/>
                  </a:solidFill>
                </a:ln>
              </p:spPr>
            </p:pic>
            <p:pic>
              <p:nvPicPr>
                <p:cNvPr id="15" name="Picture 15">
                  <a:hlinkClick r:id="rId6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843202" y="2128200"/>
                  <a:ext cx="1051560" cy="591503"/>
                </a:xfrm>
                <a:prstGeom prst="rect">
                  <a:avLst/>
                </a:prstGeom>
                <a:ln w="3175">
                  <a:solidFill>
                    <a:prstClr val="ltGray"/>
                  </a:solidFill>
                </a:ln>
              </p:spPr>
            </p:pic>
            <p:pic>
              <p:nvPicPr>
                <p:cNvPr id="16" name="Picture 16">
                  <a:hlinkClick r:id="rId6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934196" y="2128200"/>
                  <a:ext cx="1051560" cy="591503"/>
                </a:xfrm>
                <a:prstGeom prst="rect">
                  <a:avLst/>
                </a:prstGeom>
                <a:ln w="3175">
                  <a:solidFill>
                    <a:prstClr val="ltGray"/>
                  </a:solidFill>
                </a:ln>
              </p:spPr>
            </p:pic>
            <p:pic>
              <p:nvPicPr>
                <p:cNvPr id="17" name="Picture 17">
                  <a:hlinkClick r:id="rId6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206244" y="2759137"/>
                  <a:ext cx="1051560" cy="591503"/>
                </a:xfrm>
                <a:prstGeom prst="rect">
                  <a:avLst/>
                </a:prstGeom>
                <a:ln w="3175">
                  <a:solidFill>
                    <a:prstClr val="ltGray"/>
                  </a:solidFill>
                </a:ln>
              </p:spPr>
            </p:pic>
            <p:pic>
              <p:nvPicPr>
                <p:cNvPr id="18" name="Picture 18">
                  <a:hlinkClick r:id="rId6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297238" y="2759137"/>
                  <a:ext cx="1051560" cy="591503"/>
                </a:xfrm>
                <a:prstGeom prst="rect">
                  <a:avLst/>
                </a:prstGeom>
                <a:ln w="3175">
                  <a:solidFill>
                    <a:prstClr val="ltGray"/>
                  </a:solidFill>
                </a:ln>
              </p:spPr>
            </p:pic>
            <p:pic>
              <p:nvPicPr>
                <p:cNvPr id="19" name="Picture 19">
                  <a:hlinkClick r:id="rId6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388232" y="2759137"/>
                  <a:ext cx="1051560" cy="591503"/>
                </a:xfrm>
                <a:prstGeom prst="rect">
                  <a:avLst/>
                </a:prstGeom>
                <a:ln w="3175">
                  <a:solidFill>
                    <a:prstClr val="ltGray"/>
                  </a:solidFill>
                </a:ln>
              </p:spPr>
            </p:pic>
            <p:pic>
              <p:nvPicPr>
                <p:cNvPr id="20" name="Picture 20">
                  <a:hlinkClick r:id="rId6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479226" y="2759137"/>
                  <a:ext cx="1051560" cy="591503"/>
                </a:xfrm>
                <a:prstGeom prst="rect">
                  <a:avLst/>
                </a:prstGeom>
                <a:ln w="3175">
                  <a:solidFill>
                    <a:prstClr val="ltGray"/>
                  </a:solidFill>
                </a:ln>
              </p:spPr>
            </p:pic>
            <p:pic>
              <p:nvPicPr>
                <p:cNvPr id="21" name="Picture 21">
                  <a:hlinkClick r:id="rId6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70220" y="2759137"/>
                  <a:ext cx="1051560" cy="591503"/>
                </a:xfrm>
                <a:prstGeom prst="rect">
                  <a:avLst/>
                </a:prstGeom>
                <a:ln w="3175">
                  <a:solidFill>
                    <a:prstClr val="ltGray"/>
                  </a:solidFill>
                </a:ln>
              </p:spPr>
            </p:pic>
            <p:pic>
              <p:nvPicPr>
                <p:cNvPr id="22" name="Picture 22">
                  <a:hlinkClick r:id="rId6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61214" y="2759137"/>
                  <a:ext cx="1051560" cy="591503"/>
                </a:xfrm>
                <a:prstGeom prst="rect">
                  <a:avLst/>
                </a:prstGeom>
                <a:ln w="3175">
                  <a:solidFill>
                    <a:prstClr val="ltGray"/>
                  </a:solidFill>
                </a:ln>
              </p:spPr>
            </p:pic>
            <p:pic>
              <p:nvPicPr>
                <p:cNvPr id="23" name="Picture 23">
                  <a:hlinkClick r:id="rId6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752208" y="2759137"/>
                  <a:ext cx="1051560" cy="591503"/>
                </a:xfrm>
                <a:prstGeom prst="rect">
                  <a:avLst/>
                </a:prstGeom>
                <a:ln w="3175">
                  <a:solidFill>
                    <a:prstClr val="ltGray"/>
                  </a:solidFill>
                </a:ln>
              </p:spPr>
            </p:pic>
            <p:pic>
              <p:nvPicPr>
                <p:cNvPr id="24" name="Picture 24">
                  <a:hlinkClick r:id="rId6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843202" y="2759137"/>
                  <a:ext cx="1051560" cy="591503"/>
                </a:xfrm>
                <a:prstGeom prst="rect">
                  <a:avLst/>
                </a:prstGeom>
                <a:ln w="3175">
                  <a:solidFill>
                    <a:prstClr val="ltGray"/>
                  </a:solidFill>
                </a:ln>
              </p:spPr>
            </p:pic>
            <p:pic>
              <p:nvPicPr>
                <p:cNvPr id="25" name="Picture 25">
                  <a:hlinkClick r:id="rId7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934196" y="2759137"/>
                  <a:ext cx="1051560" cy="591503"/>
                </a:xfrm>
                <a:prstGeom prst="rect">
                  <a:avLst/>
                </a:prstGeom>
                <a:ln w="3175">
                  <a:solidFill>
                    <a:prstClr val="ltGray"/>
                  </a:solidFill>
                </a:ln>
              </p:spPr>
            </p:pic>
            <p:pic>
              <p:nvPicPr>
                <p:cNvPr id="26" name="Picture 26">
                  <a:hlinkClick r:id="rId7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206244" y="3390074"/>
                  <a:ext cx="1051560" cy="591503"/>
                </a:xfrm>
                <a:prstGeom prst="rect">
                  <a:avLst/>
                </a:prstGeom>
                <a:ln w="3175">
                  <a:solidFill>
                    <a:prstClr val="ltGray"/>
                  </a:solidFill>
                </a:ln>
              </p:spPr>
            </p:pic>
            <p:pic>
              <p:nvPicPr>
                <p:cNvPr id="27" name="Picture 27">
                  <a:hlinkClick r:id="rId7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297238" y="3390074"/>
                  <a:ext cx="1051560" cy="591503"/>
                </a:xfrm>
                <a:prstGeom prst="rect">
                  <a:avLst/>
                </a:prstGeom>
                <a:ln w="3175">
                  <a:solidFill>
                    <a:prstClr val="ltGray"/>
                  </a:solidFill>
                </a:ln>
              </p:spPr>
            </p:pic>
            <p:pic>
              <p:nvPicPr>
                <p:cNvPr id="28" name="Picture 28">
                  <a:hlinkClick r:id="rId7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388232" y="3390074"/>
                  <a:ext cx="1051560" cy="591503"/>
                </a:xfrm>
                <a:prstGeom prst="rect">
                  <a:avLst/>
                </a:prstGeom>
                <a:ln w="3175">
                  <a:solidFill>
                    <a:prstClr val="ltGray"/>
                  </a:solidFill>
                </a:ln>
              </p:spPr>
            </p:pic>
            <p:pic>
              <p:nvPicPr>
                <p:cNvPr id="29" name="Picture 29">
                  <a:hlinkClick r:id="rId7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479226" y="3390074"/>
                  <a:ext cx="1051560" cy="591503"/>
                </a:xfrm>
                <a:prstGeom prst="rect">
                  <a:avLst/>
                </a:prstGeom>
                <a:ln w="3175">
                  <a:solidFill>
                    <a:prstClr val="ltGray"/>
                  </a:solidFill>
                </a:ln>
              </p:spPr>
            </p:pic>
            <p:pic>
              <p:nvPicPr>
                <p:cNvPr id="30" name="Picture 30">
                  <a:hlinkClick r:id="rId7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70220" y="3390074"/>
                  <a:ext cx="1051560" cy="591503"/>
                </a:xfrm>
                <a:prstGeom prst="rect">
                  <a:avLst/>
                </a:prstGeom>
                <a:ln w="3175">
                  <a:solidFill>
                    <a:prstClr val="ltGray"/>
                  </a:solidFill>
                </a:ln>
              </p:spPr>
            </p:pic>
            <p:pic>
              <p:nvPicPr>
                <p:cNvPr id="31" name="Picture 31">
                  <a:hlinkClick r:id="rId7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61214" y="3390074"/>
                  <a:ext cx="1051560" cy="591503"/>
                </a:xfrm>
                <a:prstGeom prst="rect">
                  <a:avLst/>
                </a:prstGeom>
                <a:ln w="3175">
                  <a:solidFill>
                    <a:prstClr val="ltGray"/>
                  </a:solidFill>
                </a:ln>
              </p:spPr>
            </p:pic>
            <p:pic>
              <p:nvPicPr>
                <p:cNvPr id="32" name="Picture 32">
                  <a:hlinkClick r:id="rId7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752208" y="3390074"/>
                  <a:ext cx="1051560" cy="591503"/>
                </a:xfrm>
                <a:prstGeom prst="rect">
                  <a:avLst/>
                </a:prstGeom>
                <a:ln w="3175">
                  <a:solidFill>
                    <a:prstClr val="ltGray"/>
                  </a:solidFill>
                </a:ln>
              </p:spPr>
            </p:pic>
            <p:pic>
              <p:nvPicPr>
                <p:cNvPr id="33" name="Picture 33">
                  <a:hlinkClick r:id="rId7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843202" y="3390074"/>
                  <a:ext cx="1051560" cy="591503"/>
                </a:xfrm>
                <a:prstGeom prst="rect">
                  <a:avLst/>
                </a:prstGeom>
                <a:ln w="3175">
                  <a:solidFill>
                    <a:prstClr val="ltGray"/>
                  </a:solidFill>
                </a:ln>
              </p:spPr>
            </p:pic>
            <p:pic>
              <p:nvPicPr>
                <p:cNvPr id="34" name="Picture 34">
                  <a:hlinkClick r:id="rId7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934196" y="3390074"/>
                  <a:ext cx="1051560" cy="591503"/>
                </a:xfrm>
                <a:prstGeom prst="rect">
                  <a:avLst/>
                </a:prstGeom>
                <a:ln w="3175">
                  <a:solidFill>
                    <a:prstClr val="ltGray"/>
                  </a:solidFill>
                </a:ln>
              </p:spPr>
            </p:pic>
            <p:pic>
              <p:nvPicPr>
                <p:cNvPr id="35" name="Picture 35">
                  <a:hlinkClick r:id="rId8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206244" y="4021011"/>
                  <a:ext cx="1051560" cy="591503"/>
                </a:xfrm>
                <a:prstGeom prst="rect">
                  <a:avLst/>
                </a:prstGeom>
                <a:ln w="3175">
                  <a:solidFill>
                    <a:prstClr val="ltGray"/>
                  </a:solidFill>
                </a:ln>
              </p:spPr>
            </p:pic>
            <p:pic>
              <p:nvPicPr>
                <p:cNvPr id="36" name="Picture 36">
                  <a:hlinkClick r:id="rId8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297238" y="4021011"/>
                  <a:ext cx="1051560" cy="591503"/>
                </a:xfrm>
                <a:prstGeom prst="rect">
                  <a:avLst/>
                </a:prstGeom>
                <a:ln w="3175">
                  <a:solidFill>
                    <a:prstClr val="ltGray"/>
                  </a:solidFill>
                </a:ln>
              </p:spPr>
            </p:pic>
            <p:pic>
              <p:nvPicPr>
                <p:cNvPr id="37" name="Picture 37">
                  <a:hlinkClick r:id="rId8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388232" y="4021011"/>
                  <a:ext cx="1051560" cy="591503"/>
                </a:xfrm>
                <a:prstGeom prst="rect">
                  <a:avLst/>
                </a:prstGeom>
                <a:ln w="3175">
                  <a:solidFill>
                    <a:prstClr val="ltGray"/>
                  </a:solidFill>
                </a:ln>
              </p:spPr>
            </p:pic>
            <p:pic>
              <p:nvPicPr>
                <p:cNvPr id="38" name="Picture 38">
                  <a:hlinkClick r:id="rId8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479226" y="4021011"/>
                  <a:ext cx="1051560" cy="591503"/>
                </a:xfrm>
                <a:prstGeom prst="rect">
                  <a:avLst/>
                </a:prstGeom>
                <a:ln w="3175">
                  <a:solidFill>
                    <a:prstClr val="ltGray"/>
                  </a:solidFill>
                </a:ln>
              </p:spPr>
            </p:pic>
            <p:pic>
              <p:nvPicPr>
                <p:cNvPr id="39" name="Picture 39">
                  <a:hlinkClick r:id="rId8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70220" y="4021011"/>
                  <a:ext cx="1051560" cy="591503"/>
                </a:xfrm>
                <a:prstGeom prst="rect">
                  <a:avLst/>
                </a:prstGeom>
                <a:ln w="3175">
                  <a:solidFill>
                    <a:prstClr val="ltGray"/>
                  </a:solidFill>
                </a:ln>
              </p:spPr>
            </p:pic>
            <p:pic>
              <p:nvPicPr>
                <p:cNvPr id="40" name="Picture 40">
                  <a:hlinkClick r:id="rId8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61214" y="4021011"/>
                  <a:ext cx="1051560" cy="591503"/>
                </a:xfrm>
                <a:prstGeom prst="rect">
                  <a:avLst/>
                </a:prstGeom>
                <a:ln w="3175">
                  <a:solidFill>
                    <a:prstClr val="ltGray"/>
                  </a:solidFill>
                </a:ln>
              </p:spPr>
            </p:pic>
            <p:pic>
              <p:nvPicPr>
                <p:cNvPr id="41" name="Picture 41">
                  <a:hlinkClick r:id="rId8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752208" y="4021011"/>
                  <a:ext cx="1051560" cy="591503"/>
                </a:xfrm>
                <a:prstGeom prst="rect">
                  <a:avLst/>
                </a:prstGeom>
                <a:ln w="3175">
                  <a:solidFill>
                    <a:prstClr val="ltGray"/>
                  </a:solidFill>
                </a:ln>
              </p:spPr>
            </p:pic>
            <p:pic>
              <p:nvPicPr>
                <p:cNvPr id="42" name="Picture 42">
                  <a:hlinkClick r:id="rId8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843202" y="4021011"/>
                  <a:ext cx="1051560" cy="591503"/>
                </a:xfrm>
                <a:prstGeom prst="rect">
                  <a:avLst/>
                </a:prstGeom>
                <a:ln w="3175">
                  <a:solidFill>
                    <a:prstClr val="ltGray"/>
                  </a:solidFill>
                </a:ln>
              </p:spPr>
            </p:pic>
            <p:pic>
              <p:nvPicPr>
                <p:cNvPr id="43" name="Picture 43">
                  <a:hlinkClick r:id="rId8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934196" y="4021011"/>
                  <a:ext cx="1051560" cy="591503"/>
                </a:xfrm>
                <a:prstGeom prst="rect">
                  <a:avLst/>
                </a:prstGeom>
                <a:ln w="3175">
                  <a:solidFill>
                    <a:prstClr val="ltGray"/>
                  </a:solidFill>
                </a:ln>
              </p:spPr>
            </p:pic>
            <p:pic>
              <p:nvPicPr>
                <p:cNvPr id="44" name="Picture 44">
                  <a:hlinkClick r:id="rId8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206244" y="4651948"/>
                  <a:ext cx="1051560" cy="591503"/>
                </a:xfrm>
                <a:prstGeom prst="rect">
                  <a:avLst/>
                </a:prstGeom>
                <a:ln w="3175">
                  <a:solidFill>
                    <a:prstClr val="ltGray"/>
                  </a:solidFill>
                </a:ln>
              </p:spPr>
            </p:pic>
            <p:pic>
              <p:nvPicPr>
                <p:cNvPr id="45" name="Picture 45">
                  <a:hlinkClick r:id="rId9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297238" y="4651948"/>
                  <a:ext cx="1051560" cy="591503"/>
                </a:xfrm>
                <a:prstGeom prst="rect">
                  <a:avLst/>
                </a:prstGeom>
                <a:ln w="3175">
                  <a:solidFill>
                    <a:prstClr val="ltGray"/>
                  </a:solidFill>
                </a:ln>
              </p:spPr>
            </p:pic>
            <p:pic>
              <p:nvPicPr>
                <p:cNvPr id="46" name="Picture 46">
                  <a:hlinkClick r:id="rId9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388232" y="4651948"/>
                  <a:ext cx="1051560" cy="591503"/>
                </a:xfrm>
                <a:prstGeom prst="rect">
                  <a:avLst/>
                </a:prstGeom>
                <a:ln w="3175">
                  <a:solidFill>
                    <a:prstClr val="ltGray"/>
                  </a:solidFill>
                </a:ln>
              </p:spPr>
            </p:pic>
            <p:pic>
              <p:nvPicPr>
                <p:cNvPr id="47" name="Picture 47">
                  <a:hlinkClick r:id="rId9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479226" y="4651948"/>
                  <a:ext cx="1051560" cy="591503"/>
                </a:xfrm>
                <a:prstGeom prst="rect">
                  <a:avLst/>
                </a:prstGeom>
                <a:ln w="3175">
                  <a:solidFill>
                    <a:prstClr val="ltGray"/>
                  </a:solidFill>
                </a:ln>
              </p:spPr>
            </p:pic>
            <p:pic>
              <p:nvPicPr>
                <p:cNvPr id="48" name="Picture 48">
                  <a:hlinkClick r:id="rId9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70220" y="4651948"/>
                  <a:ext cx="1051560" cy="591503"/>
                </a:xfrm>
                <a:prstGeom prst="rect">
                  <a:avLst/>
                </a:prstGeom>
                <a:ln w="3175">
                  <a:solidFill>
                    <a:prstClr val="ltGray"/>
                  </a:solidFill>
                </a:ln>
              </p:spPr>
            </p:pic>
            <p:pic>
              <p:nvPicPr>
                <p:cNvPr id="49" name="Picture 49">
                  <a:hlinkClick r:id="rId9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61214" y="4651948"/>
                  <a:ext cx="1051560" cy="591503"/>
                </a:xfrm>
                <a:prstGeom prst="rect">
                  <a:avLst/>
                </a:prstGeom>
                <a:ln w="3175">
                  <a:solidFill>
                    <a:prstClr val="ltGray"/>
                  </a:solidFill>
                </a:ln>
              </p:spPr>
            </p:pic>
            <p:pic>
              <p:nvPicPr>
                <p:cNvPr id="50" name="Picture 50">
                  <a:hlinkClick r:id="rId9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752208" y="4651948"/>
                  <a:ext cx="1051560" cy="591503"/>
                </a:xfrm>
                <a:prstGeom prst="rect">
                  <a:avLst/>
                </a:prstGeom>
                <a:ln w="3175">
                  <a:solidFill>
                    <a:prstClr val="ltGray"/>
                  </a:solidFill>
                </a:ln>
              </p:spPr>
            </p:pic>
            <p:pic>
              <p:nvPicPr>
                <p:cNvPr id="51" name="Picture 51">
                  <a:hlinkClick r:id="rId9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843202" y="4651948"/>
                  <a:ext cx="1051560" cy="591503"/>
                </a:xfrm>
                <a:prstGeom prst="rect">
                  <a:avLst/>
                </a:prstGeom>
                <a:ln w="3175">
                  <a:solidFill>
                    <a:prstClr val="ltGray"/>
                  </a:solidFill>
                </a:ln>
              </p:spPr>
            </p:pic>
            <p:pic>
              <p:nvPicPr>
                <p:cNvPr id="52" name="Picture 52">
                  <a:hlinkClick r:id="rId9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934196" y="4651948"/>
                  <a:ext cx="1051560" cy="591503"/>
                </a:xfrm>
                <a:prstGeom prst="rect">
                  <a:avLst/>
                </a:prstGeom>
                <a:ln w="3175">
                  <a:solidFill>
                    <a:prstClr val="ltGray"/>
                  </a:solidFill>
                </a:ln>
              </p:spPr>
            </p:pic>
            <p:pic>
              <p:nvPicPr>
                <p:cNvPr id="53" name="Picture 53">
                  <a:hlinkClick r:id="rId9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206244" y="5282885"/>
                  <a:ext cx="1051560" cy="591503"/>
                </a:xfrm>
                <a:prstGeom prst="rect">
                  <a:avLst/>
                </a:prstGeom>
                <a:ln w="3175">
                  <a:solidFill>
                    <a:prstClr val="ltGray"/>
                  </a:solidFill>
                </a:ln>
              </p:spPr>
            </p:pic>
            <p:pic>
              <p:nvPicPr>
                <p:cNvPr id="54" name="Picture 54">
                  <a:hlinkClick r:id="rId9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297238" y="5282885"/>
                  <a:ext cx="1051560" cy="591503"/>
                </a:xfrm>
                <a:prstGeom prst="rect">
                  <a:avLst/>
                </a:prstGeom>
                <a:ln w="3175">
                  <a:solidFill>
                    <a:prstClr val="ltGray"/>
                  </a:solidFill>
                </a:ln>
              </p:spPr>
            </p:pic>
            <p:pic>
              <p:nvPicPr>
                <p:cNvPr id="55" name="Picture 55">
                  <a:hlinkClick r:id="rId10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388232" y="5282885"/>
                  <a:ext cx="1051560" cy="591503"/>
                </a:xfrm>
                <a:prstGeom prst="rect">
                  <a:avLst/>
                </a:prstGeom>
                <a:ln w="3175">
                  <a:solidFill>
                    <a:prstClr val="ltGray"/>
                  </a:solidFill>
                </a:ln>
              </p:spPr>
            </p:pic>
            <p:pic>
              <p:nvPicPr>
                <p:cNvPr id="56" name="Picture 56">
                  <a:hlinkClick r:id="rId10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479226" y="5282885"/>
                  <a:ext cx="1051560" cy="591503"/>
                </a:xfrm>
                <a:prstGeom prst="rect">
                  <a:avLst/>
                </a:prstGeom>
                <a:ln w="3175">
                  <a:solidFill>
                    <a:prstClr val="ltGray"/>
                  </a:solidFill>
                </a:ln>
              </p:spPr>
            </p:pic>
            <p:pic>
              <p:nvPicPr>
                <p:cNvPr id="57" name="Picture 57">
                  <a:hlinkClick r:id="rId10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70220" y="5282885"/>
                  <a:ext cx="1051560" cy="591503"/>
                </a:xfrm>
                <a:prstGeom prst="rect">
                  <a:avLst/>
                </a:prstGeom>
                <a:ln w="3175">
                  <a:solidFill>
                    <a:prstClr val="ltGray"/>
                  </a:solidFill>
                </a:ln>
              </p:spPr>
            </p:pic>
            <p:pic>
              <p:nvPicPr>
                <p:cNvPr id="58" name="Picture 58">
                  <a:hlinkClick r:id="rId10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61214" y="5282885"/>
                  <a:ext cx="1051560" cy="591503"/>
                </a:xfrm>
                <a:prstGeom prst="rect">
                  <a:avLst/>
                </a:prstGeom>
                <a:ln w="3175">
                  <a:solidFill>
                    <a:prstClr val="ltGray"/>
                  </a:solidFill>
                </a:ln>
              </p:spPr>
            </p:pic>
          </p:grpSp>
        </mc:Fallback>
      </mc:AlternateContent>
    </p:spTree>
    <p:extLst>
      <p:ext uri="{BB962C8B-B14F-4D97-AF65-F5344CB8AC3E}">
        <p14:creationId xmlns:p14="http://schemas.microsoft.com/office/powerpoint/2010/main" val="2223484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a:t>
            </a:r>
            <a:r>
              <a:rPr lang="fr-FR" sz="1400" dirty="0" err="1">
                <a:solidFill>
                  <a:schemeClr val="bg1"/>
                </a:solidFill>
              </a:rPr>
              <a:t>path</a:t>
            </a:r>
            <a:r>
              <a:rPr lang="fr-FR" sz="1400" dirty="0">
                <a:solidFill>
                  <a:schemeClr val="bg1"/>
                </a:solidFill>
              </a:rPr>
              <a:t>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21</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326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a:t>
            </a:r>
            <a:r>
              <a:rPr lang="fr-FR" dirty="0" err="1"/>
              <a:t>print</a:t>
            </a:r>
            <a:r>
              <a:rPr lang="fr-FR" dirty="0"/>
              <a:t>(‘’ Le véhicule démarre’’) de la classe mère, puis le </a:t>
            </a:r>
            <a:r>
              <a:rPr lang="fr-FR" dirty="0" err="1"/>
              <a:t>print</a:t>
            </a:r>
            <a:r>
              <a:rPr lang="fr-FR" dirty="0"/>
              <a: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243925138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
        <p:nvSpPr>
          <p:cNvPr id="3" name="Footer Placeholder 2">
            <a:extLst>
              <a:ext uri="{FF2B5EF4-FFF2-40B4-BE49-F238E27FC236}">
                <a16:creationId xmlns:a16="http://schemas.microsoft.com/office/drawing/2014/main" id="{E70976DA-2330-4101-BAEF-3ACBDB74058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E29996E-ADF6-477D-9B50-7748369B7A8E}"/>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663531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544</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545</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548</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551</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552</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2056686"/>
            <a:ext cx="12146021" cy="4801314"/>
            <a:chOff x="1" y="1945318"/>
            <a:chExt cx="12146021" cy="4801314"/>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4801314"/>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App</a:t>
              </a:r>
            </a:p>
            <a:p>
              <a:r>
                <a:rPr lang="fr-FR" dirty="0"/>
                <a:t>Initialisation de la class QtWidget.Qwidget</a:t>
              </a:r>
            </a:p>
            <a:p>
              <a:endParaRPr lang="fr-FR" dirty="0"/>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2733675" y="3358292"/>
              <a:ext cx="3362325" cy="432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4114800" y="3676650"/>
              <a:ext cx="2646847" cy="365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a:off x="4288816" y="5191125"/>
              <a:ext cx="11679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79462" y="6331194"/>
              <a:ext cx="1277260" cy="20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p:nvPr/>
          </p:nvCxnSpPr>
          <p:spPr>
            <a:xfrm flipV="1">
              <a:off x="2562225" y="5591175"/>
              <a:ext cx="2894497" cy="183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a:off x="4114800" y="6000750"/>
              <a:ext cx="1341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73398302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414136870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28367006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
        <p:nvSpPr>
          <p:cNvPr id="5" name="Footer Placeholder 4">
            <a:extLst>
              <a:ext uri="{FF2B5EF4-FFF2-40B4-BE49-F238E27FC236}">
                <a16:creationId xmlns:a16="http://schemas.microsoft.com/office/drawing/2014/main" id="{75AE8E23-1D00-435A-941E-95AE1996CE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6D1BD4-0315-4F14-94F5-AECDE673F836}"/>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52567404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
        <p:nvSpPr>
          <p:cNvPr id="8" name="Footer Placeholder 7">
            <a:extLst>
              <a:ext uri="{FF2B5EF4-FFF2-40B4-BE49-F238E27FC236}">
                <a16:creationId xmlns:a16="http://schemas.microsoft.com/office/drawing/2014/main" id="{B890C67A-47AE-41D4-BB48-CB1896DA938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F79D7E6-A770-4D63-BD5E-FA8444FC215B}"/>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34956908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
        <p:nvSpPr>
          <p:cNvPr id="8" name="Footer Placeholder 7">
            <a:extLst>
              <a:ext uri="{FF2B5EF4-FFF2-40B4-BE49-F238E27FC236}">
                <a16:creationId xmlns:a16="http://schemas.microsoft.com/office/drawing/2014/main" id="{AF02F924-8425-4CA9-ADAC-F55BA099542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BAEBF86-4FBC-48FB-82AF-0C8C40576573}"/>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1352424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3AC58019-E87E-4141-93BA-3D4E189E17E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D00CB05-0084-438F-ADA7-77171113C990}"/>
              </a:ext>
            </a:extLst>
          </p:cNvPr>
          <p:cNvSpPr>
            <a:spLocks noGrp="1"/>
          </p:cNvSpPr>
          <p:nvPr>
            <p:ph type="sldNum" sz="quarter" idx="12"/>
          </p:nvPr>
        </p:nvSpPr>
        <p:spPr/>
        <p:txBody>
          <a:bodyPr/>
          <a:lstStyle/>
          <a:p>
            <a:fld id="{27BFB900-AE02-4433-B1C1-759136C50A0B}" type="slidenum">
              <a:rPr lang="fr-FR" smtClean="0"/>
              <a:t>577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overrideClrMapping bg1="lt1" tx1="dk1" bg2="lt2" tx2="dk2" accent1="accent1" accent2="accent2" accent3="accent3" accent4="accent4" accent5="accent5" accent6="accent6" hlink="hlink" folHlink="folHlink"/>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
        <p:nvSpPr>
          <p:cNvPr id="5" name="Footer Placeholder 4">
            <a:extLst>
              <a:ext uri="{FF2B5EF4-FFF2-40B4-BE49-F238E27FC236}">
                <a16:creationId xmlns:a16="http://schemas.microsoft.com/office/drawing/2014/main" id="{CAC10279-0C64-46D7-83A4-BF07EBF37E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4C1413-8FC2-4212-84E5-DCF78AF4D120}"/>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6975090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pip3.8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pip3.8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3881547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668829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40253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
        <p:nvSpPr>
          <p:cNvPr id="3" name="Footer Placeholder 2">
            <a:extLst>
              <a:ext uri="{FF2B5EF4-FFF2-40B4-BE49-F238E27FC236}">
                <a16:creationId xmlns:a16="http://schemas.microsoft.com/office/drawing/2014/main" id="{18234AA6-91C3-4D31-A443-2EEA90D3C5E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8A47A91-357F-4D7A-AC41-745DE20FD6D3}"/>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403940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10873727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18886</TotalTime>
  <Words>109695</Words>
  <Application>Microsoft Office PowerPoint</Application>
  <PresentationFormat>Widescreen</PresentationFormat>
  <Paragraphs>12323</Paragraphs>
  <Slides>661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661</vt:i4>
      </vt:variant>
    </vt:vector>
  </HeadingPairs>
  <TitlesOfParts>
    <vt:vector size="670" baseType="lpstr">
      <vt:lpstr>Arial</vt:lpstr>
      <vt:lpstr>Arial Unicode MS</vt:lpstr>
      <vt:lpstr>Calibri</vt:lpstr>
      <vt:lpstr>Calibri Light</vt:lpstr>
      <vt:lpstr>Consolas</vt:lpstr>
      <vt:lpstr>Courier New</vt:lpstr>
      <vt:lpstr>Symbol</vt:lpstr>
      <vt:lpstr>Wingdings</vt:lpstr>
      <vt:lpstr>Thème Office</vt:lpstr>
      <vt:lpstr>Python</vt:lpstr>
      <vt:lpstr>PowerPoint Presentation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PowerPoint Presentation</vt:lpstr>
      <vt:lpstr>PowerPoint Presentation</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 Création de la fenêtre principale</vt:lpstr>
      <vt:lpstr>PySide2 Création de la fenêtre principale</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Un fichier de dépendance</vt:lpstr>
      <vt:lpstr>Un fichier de dépendance</vt:lpstr>
      <vt:lpstr>QT Designer</vt:lpstr>
      <vt:lpstr>Les environnements virtuels</vt:lpstr>
      <vt:lpstr>Les environnements virtuels création d’un environnement virtuel</vt:lpstr>
      <vt:lpstr>Machine Learnia https://www.youtube.com/playlist?list=PLO_fdPEVlfKqMDNmCFzQISI2H_nJcEDJq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122</cp:revision>
  <dcterms:created xsi:type="dcterms:W3CDTF">2020-09-16T12:19:47Z</dcterms:created>
  <dcterms:modified xsi:type="dcterms:W3CDTF">2020-10-20T14:29:21Z</dcterms:modified>
</cp:coreProperties>
</file>